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01" r:id="rId1"/>
  </p:sldMasterIdLst>
  <p:notesMasterIdLst>
    <p:notesMasterId r:id="rId75"/>
  </p:notesMasterIdLst>
  <p:sldIdLst>
    <p:sldId id="258" r:id="rId2"/>
    <p:sldId id="316" r:id="rId3"/>
    <p:sldId id="358" r:id="rId4"/>
    <p:sldId id="355" r:id="rId5"/>
    <p:sldId id="356" r:id="rId6"/>
    <p:sldId id="260" r:id="rId7"/>
    <p:sldId id="354" r:id="rId8"/>
    <p:sldId id="306" r:id="rId9"/>
    <p:sldId id="318" r:id="rId10"/>
    <p:sldId id="320" r:id="rId11"/>
    <p:sldId id="380" r:id="rId12"/>
    <p:sldId id="321" r:id="rId13"/>
    <p:sldId id="323" r:id="rId14"/>
    <p:sldId id="386" r:id="rId15"/>
    <p:sldId id="387" r:id="rId16"/>
    <p:sldId id="388" r:id="rId17"/>
    <p:sldId id="353" r:id="rId18"/>
    <p:sldId id="339" r:id="rId19"/>
    <p:sldId id="340" r:id="rId20"/>
    <p:sldId id="383" r:id="rId21"/>
    <p:sldId id="341" r:id="rId22"/>
    <p:sldId id="342" r:id="rId23"/>
    <p:sldId id="343" r:id="rId24"/>
    <p:sldId id="344" r:id="rId25"/>
    <p:sldId id="348" r:id="rId26"/>
    <p:sldId id="382" r:id="rId27"/>
    <p:sldId id="307" r:id="rId28"/>
    <p:sldId id="324" r:id="rId29"/>
    <p:sldId id="389" r:id="rId30"/>
    <p:sldId id="327" r:id="rId31"/>
    <p:sldId id="325" r:id="rId32"/>
    <p:sldId id="326" r:id="rId33"/>
    <p:sldId id="359" r:id="rId34"/>
    <p:sldId id="360" r:id="rId35"/>
    <p:sldId id="361" r:id="rId36"/>
    <p:sldId id="362" r:id="rId37"/>
    <p:sldId id="363" r:id="rId38"/>
    <p:sldId id="364" r:id="rId39"/>
    <p:sldId id="367" r:id="rId40"/>
    <p:sldId id="366" r:id="rId41"/>
    <p:sldId id="365" r:id="rId42"/>
    <p:sldId id="370" r:id="rId43"/>
    <p:sldId id="371" r:id="rId44"/>
    <p:sldId id="372" r:id="rId45"/>
    <p:sldId id="373" r:id="rId46"/>
    <p:sldId id="374" r:id="rId47"/>
    <p:sldId id="375" r:id="rId48"/>
    <p:sldId id="376" r:id="rId49"/>
    <p:sldId id="377" r:id="rId50"/>
    <p:sldId id="378" r:id="rId51"/>
    <p:sldId id="357" r:id="rId52"/>
    <p:sldId id="328" r:id="rId53"/>
    <p:sldId id="329" r:id="rId54"/>
    <p:sldId id="379" r:id="rId55"/>
    <p:sldId id="333" r:id="rId56"/>
    <p:sldId id="334" r:id="rId57"/>
    <p:sldId id="332" r:id="rId58"/>
    <p:sldId id="350" r:id="rId59"/>
    <p:sldId id="352" r:id="rId60"/>
    <p:sldId id="337" r:id="rId61"/>
    <p:sldId id="349" r:id="rId62"/>
    <p:sldId id="346" r:id="rId63"/>
    <p:sldId id="345" r:id="rId64"/>
    <p:sldId id="347" r:id="rId65"/>
    <p:sldId id="336" r:id="rId66"/>
    <p:sldId id="381" r:id="rId67"/>
    <p:sldId id="391" r:id="rId68"/>
    <p:sldId id="392" r:id="rId69"/>
    <p:sldId id="393" r:id="rId70"/>
    <p:sldId id="394" r:id="rId71"/>
    <p:sldId id="395" r:id="rId72"/>
    <p:sldId id="396" r:id="rId73"/>
    <p:sldId id="390" r:id="rId7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9C3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AFA48F8-84F5-44B8-A593-8B79D3404E99}" v="122" dt="2024-09-29T16:58:56.63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72" autoAdjust="0"/>
    <p:restoredTop sz="94660"/>
  </p:normalViewPr>
  <p:slideViewPr>
    <p:cSldViewPr snapToGrid="0">
      <p:cViewPr varScale="1">
        <p:scale>
          <a:sx n="66" d="100"/>
          <a:sy n="66" d="100"/>
        </p:scale>
        <p:origin x="668" y="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microsoft.com/office/2016/11/relationships/changesInfo" Target="changesInfos/changesInfo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heme" Target="theme/theme1.xml"/><Relationship Id="rId81"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u Ngo" userId="3cbe118c215438f3" providerId="LiveId" clId="{5527FBE6-BD6F-4EA8-A2E0-BE392A803DC3}"/>
    <pc:docChg chg="undo redo custSel addSld delSld modSld sldOrd">
      <pc:chgData name="Tu Ngo" userId="3cbe118c215438f3" providerId="LiveId" clId="{5527FBE6-BD6F-4EA8-A2E0-BE392A803DC3}" dt="2024-09-11T16:00:43.918" v="3151" actId="207"/>
      <pc:docMkLst>
        <pc:docMk/>
      </pc:docMkLst>
      <pc:sldChg chg="modSp mod">
        <pc:chgData name="Tu Ngo" userId="3cbe118c215438f3" providerId="LiveId" clId="{5527FBE6-BD6F-4EA8-A2E0-BE392A803DC3}" dt="2024-09-11T03:40:29.631" v="11" actId="20577"/>
        <pc:sldMkLst>
          <pc:docMk/>
          <pc:sldMk cId="44625979" sldId="258"/>
        </pc:sldMkLst>
        <pc:spChg chg="mod">
          <ac:chgData name="Tu Ngo" userId="3cbe118c215438f3" providerId="LiveId" clId="{5527FBE6-BD6F-4EA8-A2E0-BE392A803DC3}" dt="2024-09-11T03:40:29.631" v="11" actId="20577"/>
          <ac:spMkLst>
            <pc:docMk/>
            <pc:sldMk cId="44625979" sldId="258"/>
            <ac:spMk id="3" creationId="{44D5FE75-83B7-475C-8B01-9850451C3C8C}"/>
          </ac:spMkLst>
        </pc:spChg>
      </pc:sldChg>
      <pc:sldChg chg="del">
        <pc:chgData name="Tu Ngo" userId="3cbe118c215438f3" providerId="LiveId" clId="{5527FBE6-BD6F-4EA8-A2E0-BE392A803DC3}" dt="2024-09-11T15:48:53.793" v="2577" actId="2696"/>
        <pc:sldMkLst>
          <pc:docMk/>
          <pc:sldMk cId="961465276" sldId="259"/>
        </pc:sldMkLst>
      </pc:sldChg>
      <pc:sldChg chg="modSp mod">
        <pc:chgData name="Tu Ngo" userId="3cbe118c215438f3" providerId="LiveId" clId="{5527FBE6-BD6F-4EA8-A2E0-BE392A803DC3}" dt="2024-09-11T15:49:04.587" v="2585" actId="20577"/>
        <pc:sldMkLst>
          <pc:docMk/>
          <pc:sldMk cId="1606696250" sldId="260"/>
        </pc:sldMkLst>
        <pc:spChg chg="mod">
          <ac:chgData name="Tu Ngo" userId="3cbe118c215438f3" providerId="LiveId" clId="{5527FBE6-BD6F-4EA8-A2E0-BE392A803DC3}" dt="2024-09-11T15:49:04.587" v="2585" actId="20577"/>
          <ac:spMkLst>
            <pc:docMk/>
            <pc:sldMk cId="1606696250" sldId="260"/>
            <ac:spMk id="2" creationId="{E8323088-E6BC-4DD9-9D5B-037210865A62}"/>
          </ac:spMkLst>
        </pc:spChg>
      </pc:sldChg>
      <pc:sldChg chg="modSp mod">
        <pc:chgData name="Tu Ngo" userId="3cbe118c215438f3" providerId="LiveId" clId="{5527FBE6-BD6F-4EA8-A2E0-BE392A803DC3}" dt="2024-09-11T16:00:43.918" v="3151" actId="207"/>
        <pc:sldMkLst>
          <pc:docMk/>
          <pc:sldMk cId="2127279024" sldId="261"/>
        </pc:sldMkLst>
        <pc:spChg chg="mod">
          <ac:chgData name="Tu Ngo" userId="3cbe118c215438f3" providerId="LiveId" clId="{5527FBE6-BD6F-4EA8-A2E0-BE392A803DC3}" dt="2024-09-11T15:49:51.037" v="2596" actId="20577"/>
          <ac:spMkLst>
            <pc:docMk/>
            <pc:sldMk cId="2127279024" sldId="261"/>
            <ac:spMk id="2" creationId="{38DC85D4-C062-4908-9636-98E12E5514DD}"/>
          </ac:spMkLst>
        </pc:spChg>
        <pc:spChg chg="mod">
          <ac:chgData name="Tu Ngo" userId="3cbe118c215438f3" providerId="LiveId" clId="{5527FBE6-BD6F-4EA8-A2E0-BE392A803DC3}" dt="2024-09-11T16:00:43.918" v="3151" actId="207"/>
          <ac:spMkLst>
            <pc:docMk/>
            <pc:sldMk cId="2127279024" sldId="261"/>
            <ac:spMk id="32" creationId="{D397A3EB-84FD-426C-BA2F-9058E1212B6E}"/>
          </ac:spMkLst>
        </pc:spChg>
      </pc:sldChg>
      <pc:sldChg chg="add">
        <pc:chgData name="Tu Ngo" userId="3cbe118c215438f3" providerId="LiveId" clId="{5527FBE6-BD6F-4EA8-A2E0-BE392A803DC3}" dt="2024-09-11T15:54:19.735" v="2722"/>
        <pc:sldMkLst>
          <pc:docMk/>
          <pc:sldMk cId="4222038374" sldId="265"/>
        </pc:sldMkLst>
      </pc:sldChg>
      <pc:sldChg chg="modSp add del mod setBg">
        <pc:chgData name="Tu Ngo" userId="3cbe118c215438f3" providerId="LiveId" clId="{5527FBE6-BD6F-4EA8-A2E0-BE392A803DC3}" dt="2024-09-11T15:53:29.551" v="2720"/>
        <pc:sldMkLst>
          <pc:docMk/>
          <pc:sldMk cId="716143491" sldId="277"/>
        </pc:sldMkLst>
        <pc:spChg chg="mod">
          <ac:chgData name="Tu Ngo" userId="3cbe118c215438f3" providerId="LiveId" clId="{5527FBE6-BD6F-4EA8-A2E0-BE392A803DC3}" dt="2024-09-11T15:53:15.105" v="2718" actId="27636"/>
          <ac:spMkLst>
            <pc:docMk/>
            <pc:sldMk cId="716143491" sldId="277"/>
            <ac:spMk id="10" creationId="{F9E93A19-D5E9-689F-18D6-0F328C44147E}"/>
          </ac:spMkLst>
        </pc:spChg>
      </pc:sldChg>
      <pc:sldChg chg="add">
        <pc:chgData name="Tu Ngo" userId="3cbe118c215438f3" providerId="LiveId" clId="{5527FBE6-BD6F-4EA8-A2E0-BE392A803DC3}" dt="2024-09-11T15:53:46.299" v="2721"/>
        <pc:sldMkLst>
          <pc:docMk/>
          <pc:sldMk cId="2770780847" sldId="279"/>
        </pc:sldMkLst>
      </pc:sldChg>
      <pc:sldChg chg="del">
        <pc:chgData name="Tu Ngo" userId="3cbe118c215438f3" providerId="LiveId" clId="{5527FBE6-BD6F-4EA8-A2E0-BE392A803DC3}" dt="2024-09-11T15:21:46.489" v="1900" actId="2696"/>
        <pc:sldMkLst>
          <pc:docMk/>
          <pc:sldMk cId="649725344" sldId="284"/>
        </pc:sldMkLst>
      </pc:sldChg>
      <pc:sldChg chg="del">
        <pc:chgData name="Tu Ngo" userId="3cbe118c215438f3" providerId="LiveId" clId="{5527FBE6-BD6F-4EA8-A2E0-BE392A803DC3}" dt="2024-09-11T04:10:55.001" v="935" actId="47"/>
        <pc:sldMkLst>
          <pc:docMk/>
          <pc:sldMk cId="2220759112" sldId="285"/>
        </pc:sldMkLst>
      </pc:sldChg>
      <pc:sldChg chg="del">
        <pc:chgData name="Tu Ngo" userId="3cbe118c215438f3" providerId="LiveId" clId="{5527FBE6-BD6F-4EA8-A2E0-BE392A803DC3}" dt="2024-09-11T15:21:53.800" v="1901" actId="2696"/>
        <pc:sldMkLst>
          <pc:docMk/>
          <pc:sldMk cId="4025670912" sldId="286"/>
        </pc:sldMkLst>
      </pc:sldChg>
      <pc:sldChg chg="del">
        <pc:chgData name="Tu Ngo" userId="3cbe118c215438f3" providerId="LiveId" clId="{5527FBE6-BD6F-4EA8-A2E0-BE392A803DC3}" dt="2024-09-11T03:42:53.528" v="77" actId="47"/>
        <pc:sldMkLst>
          <pc:docMk/>
          <pc:sldMk cId="3855615601" sldId="287"/>
        </pc:sldMkLst>
      </pc:sldChg>
      <pc:sldChg chg="del">
        <pc:chgData name="Tu Ngo" userId="3cbe118c215438f3" providerId="LiveId" clId="{5527FBE6-BD6F-4EA8-A2E0-BE392A803DC3}" dt="2024-09-11T04:10:52.018" v="934" actId="47"/>
        <pc:sldMkLst>
          <pc:docMk/>
          <pc:sldMk cId="185507681" sldId="288"/>
        </pc:sldMkLst>
      </pc:sldChg>
      <pc:sldChg chg="modSp new mod setBg">
        <pc:chgData name="Tu Ngo" userId="3cbe118c215438f3" providerId="LiveId" clId="{5527FBE6-BD6F-4EA8-A2E0-BE392A803DC3}" dt="2024-09-11T15:26:38.628" v="2294" actId="20577"/>
        <pc:sldMkLst>
          <pc:docMk/>
          <pc:sldMk cId="2620543015" sldId="289"/>
        </pc:sldMkLst>
        <pc:spChg chg="mod">
          <ac:chgData name="Tu Ngo" userId="3cbe118c215438f3" providerId="LiveId" clId="{5527FBE6-BD6F-4EA8-A2E0-BE392A803DC3}" dt="2024-09-11T03:43:54.858" v="110" actId="207"/>
          <ac:spMkLst>
            <pc:docMk/>
            <pc:sldMk cId="2620543015" sldId="289"/>
            <ac:spMk id="2" creationId="{173E1FAB-2895-AC2C-A003-962FFE694546}"/>
          </ac:spMkLst>
        </pc:spChg>
        <pc:spChg chg="mod">
          <ac:chgData name="Tu Ngo" userId="3cbe118c215438f3" providerId="LiveId" clId="{5527FBE6-BD6F-4EA8-A2E0-BE392A803DC3}" dt="2024-09-11T15:26:38.628" v="2294" actId="20577"/>
          <ac:spMkLst>
            <pc:docMk/>
            <pc:sldMk cId="2620543015" sldId="289"/>
            <ac:spMk id="3" creationId="{5CF592A7-260B-3216-B354-1F9BF45D96E9}"/>
          </ac:spMkLst>
        </pc:spChg>
      </pc:sldChg>
      <pc:sldChg chg="modSp new del mod setBg">
        <pc:chgData name="Tu Ngo" userId="3cbe118c215438f3" providerId="LiveId" clId="{5527FBE6-BD6F-4EA8-A2E0-BE392A803DC3}" dt="2024-09-11T04:12:30.068" v="936" actId="2696"/>
        <pc:sldMkLst>
          <pc:docMk/>
          <pc:sldMk cId="1943313085" sldId="290"/>
        </pc:sldMkLst>
        <pc:spChg chg="mod">
          <ac:chgData name="Tu Ngo" userId="3cbe118c215438f3" providerId="LiveId" clId="{5527FBE6-BD6F-4EA8-A2E0-BE392A803DC3}" dt="2024-09-11T03:47:05.228" v="195" actId="207"/>
          <ac:spMkLst>
            <pc:docMk/>
            <pc:sldMk cId="1943313085" sldId="290"/>
            <ac:spMk id="2" creationId="{BBBDFE6B-597F-F6B3-0921-71D85B06138F}"/>
          </ac:spMkLst>
        </pc:spChg>
        <pc:spChg chg="mod">
          <ac:chgData name="Tu Ngo" userId="3cbe118c215438f3" providerId="LiveId" clId="{5527FBE6-BD6F-4EA8-A2E0-BE392A803DC3}" dt="2024-09-11T03:54:06.332" v="594" actId="20577"/>
          <ac:spMkLst>
            <pc:docMk/>
            <pc:sldMk cId="1943313085" sldId="290"/>
            <ac:spMk id="3" creationId="{1EADAD86-82AF-EAE6-BB82-BE960F553D1E}"/>
          </ac:spMkLst>
        </pc:spChg>
      </pc:sldChg>
      <pc:sldChg chg="addSp delSp modSp new mod ord setBg">
        <pc:chgData name="Tu Ngo" userId="3cbe118c215438f3" providerId="LiveId" clId="{5527FBE6-BD6F-4EA8-A2E0-BE392A803DC3}" dt="2024-09-11T15:55:29.827" v="2812" actId="14100"/>
        <pc:sldMkLst>
          <pc:docMk/>
          <pc:sldMk cId="122698622" sldId="291"/>
        </pc:sldMkLst>
        <pc:spChg chg="del mod">
          <ac:chgData name="Tu Ngo" userId="3cbe118c215438f3" providerId="LiveId" clId="{5527FBE6-BD6F-4EA8-A2E0-BE392A803DC3}" dt="2024-09-11T03:59:18.745" v="630" actId="478"/>
          <ac:spMkLst>
            <pc:docMk/>
            <pc:sldMk cId="122698622" sldId="291"/>
            <ac:spMk id="2" creationId="{5E85D222-C1C3-952E-E4F3-3B08A8A41ACC}"/>
          </ac:spMkLst>
        </pc:spChg>
        <pc:spChg chg="add mod">
          <ac:chgData name="Tu Ngo" userId="3cbe118c215438f3" providerId="LiveId" clId="{5527FBE6-BD6F-4EA8-A2E0-BE392A803DC3}" dt="2024-09-11T15:15:57.348" v="1486" actId="1076"/>
          <ac:spMkLst>
            <pc:docMk/>
            <pc:sldMk cId="122698622" sldId="291"/>
            <ac:spMk id="2" creationId="{7F9C2BF0-CB8B-5331-C601-B630B11D8E9E}"/>
          </ac:spMkLst>
        </pc:spChg>
        <pc:spChg chg="del mod">
          <ac:chgData name="Tu Ngo" userId="3cbe118c215438f3" providerId="LiveId" clId="{5527FBE6-BD6F-4EA8-A2E0-BE392A803DC3}" dt="2024-09-11T03:59:16.636" v="629" actId="478"/>
          <ac:spMkLst>
            <pc:docMk/>
            <pc:sldMk cId="122698622" sldId="291"/>
            <ac:spMk id="3" creationId="{8F5BAA64-EF45-26C3-680B-3BDE72099D08}"/>
          </ac:spMkLst>
        </pc:spChg>
        <pc:spChg chg="add mod">
          <ac:chgData name="Tu Ngo" userId="3cbe118c215438f3" providerId="LiveId" clId="{5527FBE6-BD6F-4EA8-A2E0-BE392A803DC3}" dt="2024-09-11T15:10:38.131" v="1296" actId="1076"/>
          <ac:spMkLst>
            <pc:docMk/>
            <pc:sldMk cId="122698622" sldId="291"/>
            <ac:spMk id="3" creationId="{E8568BA0-3863-343B-4B64-ADC372A0E7E2}"/>
          </ac:spMkLst>
        </pc:spChg>
        <pc:spChg chg="add mod">
          <ac:chgData name="Tu Ngo" userId="3cbe118c215438f3" providerId="LiveId" clId="{5527FBE6-BD6F-4EA8-A2E0-BE392A803DC3}" dt="2024-09-11T14:54:38.442" v="1198" actId="1076"/>
          <ac:spMkLst>
            <pc:docMk/>
            <pc:sldMk cId="122698622" sldId="291"/>
            <ac:spMk id="4" creationId="{57C923A5-BE69-E1E5-4411-1C56B950863C}"/>
          </ac:spMkLst>
        </pc:spChg>
        <pc:spChg chg="add mod">
          <ac:chgData name="Tu Ngo" userId="3cbe118c215438f3" providerId="LiveId" clId="{5527FBE6-BD6F-4EA8-A2E0-BE392A803DC3}" dt="2024-09-11T14:54:38.442" v="1198" actId="1076"/>
          <ac:spMkLst>
            <pc:docMk/>
            <pc:sldMk cId="122698622" sldId="291"/>
            <ac:spMk id="5" creationId="{BBE8EBFB-71F9-2C40-A9E5-36977A889A04}"/>
          </ac:spMkLst>
        </pc:spChg>
        <pc:spChg chg="add mod">
          <ac:chgData name="Tu Ngo" userId="3cbe118c215438f3" providerId="LiveId" clId="{5527FBE6-BD6F-4EA8-A2E0-BE392A803DC3}" dt="2024-09-11T14:54:38.442" v="1198" actId="1076"/>
          <ac:spMkLst>
            <pc:docMk/>
            <pc:sldMk cId="122698622" sldId="291"/>
            <ac:spMk id="6" creationId="{2BD58643-7D92-C653-F161-4A11F7C5528D}"/>
          </ac:spMkLst>
        </pc:spChg>
        <pc:spChg chg="add mod">
          <ac:chgData name="Tu Ngo" userId="3cbe118c215438f3" providerId="LiveId" clId="{5527FBE6-BD6F-4EA8-A2E0-BE392A803DC3}" dt="2024-09-11T14:54:38.442" v="1198" actId="1076"/>
          <ac:spMkLst>
            <pc:docMk/>
            <pc:sldMk cId="122698622" sldId="291"/>
            <ac:spMk id="7" creationId="{9BB8DCD7-3E33-DEDD-9306-6109713E604F}"/>
          </ac:spMkLst>
        </pc:spChg>
        <pc:spChg chg="add mod">
          <ac:chgData name="Tu Ngo" userId="3cbe118c215438f3" providerId="LiveId" clId="{5527FBE6-BD6F-4EA8-A2E0-BE392A803DC3}" dt="2024-09-11T14:54:38.442" v="1198" actId="1076"/>
          <ac:spMkLst>
            <pc:docMk/>
            <pc:sldMk cId="122698622" sldId="291"/>
            <ac:spMk id="8" creationId="{F2DD8718-C97F-776A-ADA9-EA83C4D4B340}"/>
          </ac:spMkLst>
        </pc:spChg>
        <pc:spChg chg="add mod">
          <ac:chgData name="Tu Ngo" userId="3cbe118c215438f3" providerId="LiveId" clId="{5527FBE6-BD6F-4EA8-A2E0-BE392A803DC3}" dt="2024-09-11T04:01:12.246" v="703"/>
          <ac:spMkLst>
            <pc:docMk/>
            <pc:sldMk cId="122698622" sldId="291"/>
            <ac:spMk id="9" creationId="{E26A92DC-BC92-80C8-3BC8-2AFC84ED781E}"/>
          </ac:spMkLst>
        </pc:spChg>
        <pc:spChg chg="add mod">
          <ac:chgData name="Tu Ngo" userId="3cbe118c215438f3" providerId="LiveId" clId="{5527FBE6-BD6F-4EA8-A2E0-BE392A803DC3}" dt="2024-09-11T04:01:12.246" v="703"/>
          <ac:spMkLst>
            <pc:docMk/>
            <pc:sldMk cId="122698622" sldId="291"/>
            <ac:spMk id="10" creationId="{075FCC00-6188-DA0B-3E3F-7363831191A3}"/>
          </ac:spMkLst>
        </pc:spChg>
        <pc:spChg chg="add mod">
          <ac:chgData name="Tu Ngo" userId="3cbe118c215438f3" providerId="LiveId" clId="{5527FBE6-BD6F-4EA8-A2E0-BE392A803DC3}" dt="2024-09-11T04:01:18.872" v="704"/>
          <ac:spMkLst>
            <pc:docMk/>
            <pc:sldMk cId="122698622" sldId="291"/>
            <ac:spMk id="11" creationId="{9B73720E-6A8E-0A6A-5AD2-C617B3AEFE08}"/>
          </ac:spMkLst>
        </pc:spChg>
        <pc:spChg chg="add mod">
          <ac:chgData name="Tu Ngo" userId="3cbe118c215438f3" providerId="LiveId" clId="{5527FBE6-BD6F-4EA8-A2E0-BE392A803DC3}" dt="2024-09-11T04:01:18.872" v="704"/>
          <ac:spMkLst>
            <pc:docMk/>
            <pc:sldMk cId="122698622" sldId="291"/>
            <ac:spMk id="12" creationId="{CED0B7CC-6BC9-D6F3-B65D-FCC9D714A30C}"/>
          </ac:spMkLst>
        </pc:spChg>
        <pc:spChg chg="add mod">
          <ac:chgData name="Tu Ngo" userId="3cbe118c215438f3" providerId="LiveId" clId="{5527FBE6-BD6F-4EA8-A2E0-BE392A803DC3}" dt="2024-09-11T14:54:38.442" v="1198" actId="1076"/>
          <ac:spMkLst>
            <pc:docMk/>
            <pc:sldMk cId="122698622" sldId="291"/>
            <ac:spMk id="13" creationId="{08A75148-9DB8-116B-B1E6-B528AA5E5EE3}"/>
          </ac:spMkLst>
        </pc:spChg>
        <pc:spChg chg="add mod">
          <ac:chgData name="Tu Ngo" userId="3cbe118c215438f3" providerId="LiveId" clId="{5527FBE6-BD6F-4EA8-A2E0-BE392A803DC3}" dt="2024-09-11T14:54:38.442" v="1198" actId="1076"/>
          <ac:spMkLst>
            <pc:docMk/>
            <pc:sldMk cId="122698622" sldId="291"/>
            <ac:spMk id="14" creationId="{8346400A-B380-3B4C-4467-27462C019948}"/>
          </ac:spMkLst>
        </pc:spChg>
        <pc:spChg chg="add mod">
          <ac:chgData name="Tu Ngo" userId="3cbe118c215438f3" providerId="LiveId" clId="{5527FBE6-BD6F-4EA8-A2E0-BE392A803DC3}" dt="2024-09-11T14:54:38.442" v="1198" actId="1076"/>
          <ac:spMkLst>
            <pc:docMk/>
            <pc:sldMk cId="122698622" sldId="291"/>
            <ac:spMk id="15" creationId="{F1B1A8C0-FDD2-7D66-0A64-40BF52BA1758}"/>
          </ac:spMkLst>
        </pc:spChg>
        <pc:spChg chg="add mod">
          <ac:chgData name="Tu Ngo" userId="3cbe118c215438f3" providerId="LiveId" clId="{5527FBE6-BD6F-4EA8-A2E0-BE392A803DC3}" dt="2024-09-11T14:54:38.442" v="1198" actId="1076"/>
          <ac:spMkLst>
            <pc:docMk/>
            <pc:sldMk cId="122698622" sldId="291"/>
            <ac:spMk id="16" creationId="{63C3B0F8-8BFD-16BB-52AC-BCAAA9112FC7}"/>
          </ac:spMkLst>
        </pc:spChg>
        <pc:spChg chg="add mod">
          <ac:chgData name="Tu Ngo" userId="3cbe118c215438f3" providerId="LiveId" clId="{5527FBE6-BD6F-4EA8-A2E0-BE392A803DC3}" dt="2024-09-11T15:09:30.010" v="1261" actId="1076"/>
          <ac:spMkLst>
            <pc:docMk/>
            <pc:sldMk cId="122698622" sldId="291"/>
            <ac:spMk id="17" creationId="{4D9FEA31-E6CE-269B-04AD-FEAE5FA2828E}"/>
          </ac:spMkLst>
        </pc:spChg>
        <pc:spChg chg="add mod">
          <ac:chgData name="Tu Ngo" userId="3cbe118c215438f3" providerId="LiveId" clId="{5527FBE6-BD6F-4EA8-A2E0-BE392A803DC3}" dt="2024-09-11T15:09:36.666" v="1262" actId="1076"/>
          <ac:spMkLst>
            <pc:docMk/>
            <pc:sldMk cId="122698622" sldId="291"/>
            <ac:spMk id="18" creationId="{DE04197E-F3F2-D0D5-F634-314947872113}"/>
          </ac:spMkLst>
        </pc:spChg>
        <pc:spChg chg="add mod">
          <ac:chgData name="Tu Ngo" userId="3cbe118c215438f3" providerId="LiveId" clId="{5527FBE6-BD6F-4EA8-A2E0-BE392A803DC3}" dt="2024-09-11T15:55:29.827" v="2812" actId="14100"/>
          <ac:spMkLst>
            <pc:docMk/>
            <pc:sldMk cId="122698622" sldId="291"/>
            <ac:spMk id="23" creationId="{25B59A5B-BA1B-0351-4F50-59064320FD63}"/>
          </ac:spMkLst>
        </pc:spChg>
        <pc:cxnChg chg="add mod">
          <ac:chgData name="Tu Ngo" userId="3cbe118c215438f3" providerId="LiveId" clId="{5527FBE6-BD6F-4EA8-A2E0-BE392A803DC3}" dt="2024-09-11T14:54:38.442" v="1198" actId="1076"/>
          <ac:cxnSpMkLst>
            <pc:docMk/>
            <pc:sldMk cId="122698622" sldId="291"/>
            <ac:cxnSpMk id="20" creationId="{C412730E-E896-5137-84CD-71DE3EDC3FEF}"/>
          </ac:cxnSpMkLst>
        </pc:cxnChg>
        <pc:cxnChg chg="add mod">
          <ac:chgData name="Tu Ngo" userId="3cbe118c215438f3" providerId="LiveId" clId="{5527FBE6-BD6F-4EA8-A2E0-BE392A803DC3}" dt="2024-09-11T14:54:38.442" v="1198" actId="1076"/>
          <ac:cxnSpMkLst>
            <pc:docMk/>
            <pc:sldMk cId="122698622" sldId="291"/>
            <ac:cxnSpMk id="21" creationId="{F0311E0C-02AA-9EA2-98F8-20C63AF0D915}"/>
          </ac:cxnSpMkLst>
        </pc:cxnChg>
        <pc:cxnChg chg="add mod">
          <ac:chgData name="Tu Ngo" userId="3cbe118c215438f3" providerId="LiveId" clId="{5527FBE6-BD6F-4EA8-A2E0-BE392A803DC3}" dt="2024-09-11T14:54:38.442" v="1198" actId="1076"/>
          <ac:cxnSpMkLst>
            <pc:docMk/>
            <pc:sldMk cId="122698622" sldId="291"/>
            <ac:cxnSpMk id="24" creationId="{75EEA27D-73AE-B6AA-831C-7D9FE23789B7}"/>
          </ac:cxnSpMkLst>
        </pc:cxnChg>
        <pc:cxnChg chg="add mod">
          <ac:chgData name="Tu Ngo" userId="3cbe118c215438f3" providerId="LiveId" clId="{5527FBE6-BD6F-4EA8-A2E0-BE392A803DC3}" dt="2024-09-11T14:54:38.442" v="1198" actId="1076"/>
          <ac:cxnSpMkLst>
            <pc:docMk/>
            <pc:sldMk cId="122698622" sldId="291"/>
            <ac:cxnSpMk id="28" creationId="{75766440-99BA-18EC-478A-0EA8472322DC}"/>
          </ac:cxnSpMkLst>
        </pc:cxnChg>
        <pc:cxnChg chg="add mod">
          <ac:chgData name="Tu Ngo" userId="3cbe118c215438f3" providerId="LiveId" clId="{5527FBE6-BD6F-4EA8-A2E0-BE392A803DC3}" dt="2024-09-11T15:09:30.010" v="1261" actId="1076"/>
          <ac:cxnSpMkLst>
            <pc:docMk/>
            <pc:sldMk cId="122698622" sldId="291"/>
            <ac:cxnSpMk id="32" creationId="{4985924B-C793-01B7-FD93-B3990FB85520}"/>
          </ac:cxnSpMkLst>
        </pc:cxnChg>
      </pc:sldChg>
      <pc:sldChg chg="addSp modSp add mod">
        <pc:chgData name="Tu Ngo" userId="3cbe118c215438f3" providerId="LiveId" clId="{5527FBE6-BD6F-4EA8-A2E0-BE392A803DC3}" dt="2024-09-11T15:55:46.303" v="2836" actId="14100"/>
        <pc:sldMkLst>
          <pc:docMk/>
          <pc:sldMk cId="2312654655" sldId="292"/>
        </pc:sldMkLst>
        <pc:spChg chg="add mod">
          <ac:chgData name="Tu Ngo" userId="3cbe118c215438f3" providerId="LiveId" clId="{5527FBE6-BD6F-4EA8-A2E0-BE392A803DC3}" dt="2024-09-11T14:52:24.611" v="1096" actId="1076"/>
          <ac:spMkLst>
            <pc:docMk/>
            <pc:sldMk cId="2312654655" sldId="292"/>
            <ac:spMk id="2" creationId="{AA64A910-647D-DA02-0605-1204A9C9A9DB}"/>
          </ac:spMkLst>
        </pc:spChg>
        <pc:spChg chg="add mod">
          <ac:chgData name="Tu Ngo" userId="3cbe118c215438f3" providerId="LiveId" clId="{5527FBE6-BD6F-4EA8-A2E0-BE392A803DC3}" dt="2024-09-11T15:15:29.972" v="1477" actId="20577"/>
          <ac:spMkLst>
            <pc:docMk/>
            <pc:sldMk cId="2312654655" sldId="292"/>
            <ac:spMk id="3" creationId="{9CDF83EB-562A-1DD1-01DB-68789D4785DD}"/>
          </ac:spMkLst>
        </pc:spChg>
        <pc:spChg chg="mod">
          <ac:chgData name="Tu Ngo" userId="3cbe118c215438f3" providerId="LiveId" clId="{5527FBE6-BD6F-4EA8-A2E0-BE392A803DC3}" dt="2024-09-11T15:13:42.329" v="1364" actId="1076"/>
          <ac:spMkLst>
            <pc:docMk/>
            <pc:sldMk cId="2312654655" sldId="292"/>
            <ac:spMk id="4" creationId="{57C923A5-BE69-E1E5-4411-1C56B950863C}"/>
          </ac:spMkLst>
        </pc:spChg>
        <pc:spChg chg="mod">
          <ac:chgData name="Tu Ngo" userId="3cbe118c215438f3" providerId="LiveId" clId="{5527FBE6-BD6F-4EA8-A2E0-BE392A803DC3}" dt="2024-09-11T15:13:42.329" v="1364" actId="1076"/>
          <ac:spMkLst>
            <pc:docMk/>
            <pc:sldMk cId="2312654655" sldId="292"/>
            <ac:spMk id="5" creationId="{BBE8EBFB-71F9-2C40-A9E5-36977A889A04}"/>
          </ac:spMkLst>
        </pc:spChg>
        <pc:spChg chg="mod">
          <ac:chgData name="Tu Ngo" userId="3cbe118c215438f3" providerId="LiveId" clId="{5527FBE6-BD6F-4EA8-A2E0-BE392A803DC3}" dt="2024-09-11T15:13:42.329" v="1364" actId="1076"/>
          <ac:spMkLst>
            <pc:docMk/>
            <pc:sldMk cId="2312654655" sldId="292"/>
            <ac:spMk id="6" creationId="{2BD58643-7D92-C653-F161-4A11F7C5528D}"/>
          </ac:spMkLst>
        </pc:spChg>
        <pc:spChg chg="mod">
          <ac:chgData name="Tu Ngo" userId="3cbe118c215438f3" providerId="LiveId" clId="{5527FBE6-BD6F-4EA8-A2E0-BE392A803DC3}" dt="2024-09-11T15:13:42.329" v="1364" actId="1076"/>
          <ac:spMkLst>
            <pc:docMk/>
            <pc:sldMk cId="2312654655" sldId="292"/>
            <ac:spMk id="7" creationId="{9BB8DCD7-3E33-DEDD-9306-6109713E604F}"/>
          </ac:spMkLst>
        </pc:spChg>
        <pc:spChg chg="mod">
          <ac:chgData name="Tu Ngo" userId="3cbe118c215438f3" providerId="LiveId" clId="{5527FBE6-BD6F-4EA8-A2E0-BE392A803DC3}" dt="2024-09-11T15:13:42.329" v="1364" actId="1076"/>
          <ac:spMkLst>
            <pc:docMk/>
            <pc:sldMk cId="2312654655" sldId="292"/>
            <ac:spMk id="8" creationId="{F2DD8718-C97F-776A-ADA9-EA83C4D4B340}"/>
          </ac:spMkLst>
        </pc:spChg>
        <pc:spChg chg="add mod">
          <ac:chgData name="Tu Ngo" userId="3cbe118c215438f3" providerId="LiveId" clId="{5527FBE6-BD6F-4EA8-A2E0-BE392A803DC3}" dt="2024-09-11T15:55:46.303" v="2836" actId="14100"/>
          <ac:spMkLst>
            <pc:docMk/>
            <pc:sldMk cId="2312654655" sldId="292"/>
            <ac:spMk id="9" creationId="{E823B8E1-95AD-0015-00A7-75F1EA3F900C}"/>
          </ac:spMkLst>
        </pc:spChg>
        <pc:spChg chg="mod">
          <ac:chgData name="Tu Ngo" userId="3cbe118c215438f3" providerId="LiveId" clId="{5527FBE6-BD6F-4EA8-A2E0-BE392A803DC3}" dt="2024-09-11T15:13:42.329" v="1364" actId="1076"/>
          <ac:spMkLst>
            <pc:docMk/>
            <pc:sldMk cId="2312654655" sldId="292"/>
            <ac:spMk id="13" creationId="{08A75148-9DB8-116B-B1E6-B528AA5E5EE3}"/>
          </ac:spMkLst>
        </pc:spChg>
        <pc:spChg chg="mod">
          <ac:chgData name="Tu Ngo" userId="3cbe118c215438f3" providerId="LiveId" clId="{5527FBE6-BD6F-4EA8-A2E0-BE392A803DC3}" dt="2024-09-11T15:13:42.329" v="1364" actId="1076"/>
          <ac:spMkLst>
            <pc:docMk/>
            <pc:sldMk cId="2312654655" sldId="292"/>
            <ac:spMk id="14" creationId="{8346400A-B380-3B4C-4467-27462C019948}"/>
          </ac:spMkLst>
        </pc:spChg>
        <pc:spChg chg="mod">
          <ac:chgData name="Tu Ngo" userId="3cbe118c215438f3" providerId="LiveId" clId="{5527FBE6-BD6F-4EA8-A2E0-BE392A803DC3}" dt="2024-09-11T15:13:42.329" v="1364" actId="1076"/>
          <ac:spMkLst>
            <pc:docMk/>
            <pc:sldMk cId="2312654655" sldId="292"/>
            <ac:spMk id="15" creationId="{F1B1A8C0-FDD2-7D66-0A64-40BF52BA1758}"/>
          </ac:spMkLst>
        </pc:spChg>
        <pc:spChg chg="mod">
          <ac:chgData name="Tu Ngo" userId="3cbe118c215438f3" providerId="LiveId" clId="{5527FBE6-BD6F-4EA8-A2E0-BE392A803DC3}" dt="2024-09-11T15:13:42.329" v="1364" actId="1076"/>
          <ac:spMkLst>
            <pc:docMk/>
            <pc:sldMk cId="2312654655" sldId="292"/>
            <ac:spMk id="16" creationId="{63C3B0F8-8BFD-16BB-52AC-BCAAA9112FC7}"/>
          </ac:spMkLst>
        </pc:spChg>
        <pc:spChg chg="mod">
          <ac:chgData name="Tu Ngo" userId="3cbe118c215438f3" providerId="LiveId" clId="{5527FBE6-BD6F-4EA8-A2E0-BE392A803DC3}" dt="2024-09-11T15:13:42.329" v="1364" actId="1076"/>
          <ac:spMkLst>
            <pc:docMk/>
            <pc:sldMk cId="2312654655" sldId="292"/>
            <ac:spMk id="17" creationId="{4D9FEA31-E6CE-269B-04AD-FEAE5FA2828E}"/>
          </ac:spMkLst>
        </pc:spChg>
        <pc:spChg chg="mod">
          <ac:chgData name="Tu Ngo" userId="3cbe118c215438f3" providerId="LiveId" clId="{5527FBE6-BD6F-4EA8-A2E0-BE392A803DC3}" dt="2024-09-11T15:13:42.329" v="1364" actId="1076"/>
          <ac:spMkLst>
            <pc:docMk/>
            <pc:sldMk cId="2312654655" sldId="292"/>
            <ac:spMk id="18" creationId="{DE04197E-F3F2-D0D5-F634-314947872113}"/>
          </ac:spMkLst>
        </pc:spChg>
        <pc:cxnChg chg="mod">
          <ac:chgData name="Tu Ngo" userId="3cbe118c215438f3" providerId="LiveId" clId="{5527FBE6-BD6F-4EA8-A2E0-BE392A803DC3}" dt="2024-09-11T15:13:42.329" v="1364" actId="1076"/>
          <ac:cxnSpMkLst>
            <pc:docMk/>
            <pc:sldMk cId="2312654655" sldId="292"/>
            <ac:cxnSpMk id="20" creationId="{C412730E-E896-5137-84CD-71DE3EDC3FEF}"/>
          </ac:cxnSpMkLst>
        </pc:cxnChg>
        <pc:cxnChg chg="mod">
          <ac:chgData name="Tu Ngo" userId="3cbe118c215438f3" providerId="LiveId" clId="{5527FBE6-BD6F-4EA8-A2E0-BE392A803DC3}" dt="2024-09-11T15:13:42.329" v="1364" actId="1076"/>
          <ac:cxnSpMkLst>
            <pc:docMk/>
            <pc:sldMk cId="2312654655" sldId="292"/>
            <ac:cxnSpMk id="21" creationId="{F0311E0C-02AA-9EA2-98F8-20C63AF0D915}"/>
          </ac:cxnSpMkLst>
        </pc:cxnChg>
        <pc:cxnChg chg="mod">
          <ac:chgData name="Tu Ngo" userId="3cbe118c215438f3" providerId="LiveId" clId="{5527FBE6-BD6F-4EA8-A2E0-BE392A803DC3}" dt="2024-09-11T15:13:42.329" v="1364" actId="1076"/>
          <ac:cxnSpMkLst>
            <pc:docMk/>
            <pc:sldMk cId="2312654655" sldId="292"/>
            <ac:cxnSpMk id="24" creationId="{75EEA27D-73AE-B6AA-831C-7D9FE23789B7}"/>
          </ac:cxnSpMkLst>
        </pc:cxnChg>
        <pc:cxnChg chg="mod">
          <ac:chgData name="Tu Ngo" userId="3cbe118c215438f3" providerId="LiveId" clId="{5527FBE6-BD6F-4EA8-A2E0-BE392A803DC3}" dt="2024-09-11T15:13:42.329" v="1364" actId="1076"/>
          <ac:cxnSpMkLst>
            <pc:docMk/>
            <pc:sldMk cId="2312654655" sldId="292"/>
            <ac:cxnSpMk id="28" creationId="{75766440-99BA-18EC-478A-0EA8472322DC}"/>
          </ac:cxnSpMkLst>
        </pc:cxnChg>
        <pc:cxnChg chg="mod">
          <ac:chgData name="Tu Ngo" userId="3cbe118c215438f3" providerId="LiveId" clId="{5527FBE6-BD6F-4EA8-A2E0-BE392A803DC3}" dt="2024-09-11T15:13:42.329" v="1364" actId="1076"/>
          <ac:cxnSpMkLst>
            <pc:docMk/>
            <pc:sldMk cId="2312654655" sldId="292"/>
            <ac:cxnSpMk id="32" creationId="{4985924B-C793-01B7-FD93-B3990FB85520}"/>
          </ac:cxnSpMkLst>
        </pc:cxnChg>
      </pc:sldChg>
      <pc:sldChg chg="addSp delSp modSp add mod">
        <pc:chgData name="Tu Ngo" userId="3cbe118c215438f3" providerId="LiveId" clId="{5527FBE6-BD6F-4EA8-A2E0-BE392A803DC3}" dt="2024-09-11T15:56:29.955" v="2910" actId="14100"/>
        <pc:sldMkLst>
          <pc:docMk/>
          <pc:sldMk cId="1948022128" sldId="293"/>
        </pc:sldMkLst>
        <pc:spChg chg="mod">
          <ac:chgData name="Tu Ngo" userId="3cbe118c215438f3" providerId="LiveId" clId="{5527FBE6-BD6F-4EA8-A2E0-BE392A803DC3}" dt="2024-09-11T15:15:44.072" v="1483" actId="403"/>
          <ac:spMkLst>
            <pc:docMk/>
            <pc:sldMk cId="1948022128" sldId="293"/>
            <ac:spMk id="2" creationId="{7F9C2BF0-CB8B-5331-C601-B630B11D8E9E}"/>
          </ac:spMkLst>
        </pc:spChg>
        <pc:spChg chg="del mod">
          <ac:chgData name="Tu Ngo" userId="3cbe118c215438f3" providerId="LiveId" clId="{5527FBE6-BD6F-4EA8-A2E0-BE392A803DC3}" dt="2024-09-11T15:09:53.550" v="1263" actId="478"/>
          <ac:spMkLst>
            <pc:docMk/>
            <pc:sldMk cId="1948022128" sldId="293"/>
            <ac:spMk id="3" creationId="{E8568BA0-3863-343B-4B64-ADC372A0E7E2}"/>
          </ac:spMkLst>
        </pc:spChg>
        <pc:spChg chg="mod">
          <ac:chgData name="Tu Ngo" userId="3cbe118c215438f3" providerId="LiveId" clId="{5527FBE6-BD6F-4EA8-A2E0-BE392A803DC3}" dt="2024-09-11T15:08:53.791" v="1256" actId="1076"/>
          <ac:spMkLst>
            <pc:docMk/>
            <pc:sldMk cId="1948022128" sldId="293"/>
            <ac:spMk id="4" creationId="{57C923A5-BE69-E1E5-4411-1C56B950863C}"/>
          </ac:spMkLst>
        </pc:spChg>
        <pc:spChg chg="mod">
          <ac:chgData name="Tu Ngo" userId="3cbe118c215438f3" providerId="LiveId" clId="{5527FBE6-BD6F-4EA8-A2E0-BE392A803DC3}" dt="2024-09-11T15:08:53.791" v="1256" actId="1076"/>
          <ac:spMkLst>
            <pc:docMk/>
            <pc:sldMk cId="1948022128" sldId="293"/>
            <ac:spMk id="5" creationId="{BBE8EBFB-71F9-2C40-A9E5-36977A889A04}"/>
          </ac:spMkLst>
        </pc:spChg>
        <pc:spChg chg="mod">
          <ac:chgData name="Tu Ngo" userId="3cbe118c215438f3" providerId="LiveId" clId="{5527FBE6-BD6F-4EA8-A2E0-BE392A803DC3}" dt="2024-09-11T15:08:53.791" v="1256" actId="1076"/>
          <ac:spMkLst>
            <pc:docMk/>
            <pc:sldMk cId="1948022128" sldId="293"/>
            <ac:spMk id="6" creationId="{2BD58643-7D92-C653-F161-4A11F7C5528D}"/>
          </ac:spMkLst>
        </pc:spChg>
        <pc:spChg chg="mod">
          <ac:chgData name="Tu Ngo" userId="3cbe118c215438f3" providerId="LiveId" clId="{5527FBE6-BD6F-4EA8-A2E0-BE392A803DC3}" dt="2024-09-11T15:08:53.791" v="1256" actId="1076"/>
          <ac:spMkLst>
            <pc:docMk/>
            <pc:sldMk cId="1948022128" sldId="293"/>
            <ac:spMk id="7" creationId="{9BB8DCD7-3E33-DEDD-9306-6109713E604F}"/>
          </ac:spMkLst>
        </pc:spChg>
        <pc:spChg chg="mod">
          <ac:chgData name="Tu Ngo" userId="3cbe118c215438f3" providerId="LiveId" clId="{5527FBE6-BD6F-4EA8-A2E0-BE392A803DC3}" dt="2024-09-11T15:08:53.791" v="1256" actId="1076"/>
          <ac:spMkLst>
            <pc:docMk/>
            <pc:sldMk cId="1948022128" sldId="293"/>
            <ac:spMk id="8" creationId="{F2DD8718-C97F-776A-ADA9-EA83C4D4B340}"/>
          </ac:spMkLst>
        </pc:spChg>
        <pc:spChg chg="add mod">
          <ac:chgData name="Tu Ngo" userId="3cbe118c215438f3" providerId="LiveId" clId="{5527FBE6-BD6F-4EA8-A2E0-BE392A803DC3}" dt="2024-09-11T15:10:14.286" v="1289" actId="115"/>
          <ac:spMkLst>
            <pc:docMk/>
            <pc:sldMk cId="1948022128" sldId="293"/>
            <ac:spMk id="9" creationId="{D707D8C6-3D56-BDD2-FBEB-FBCCB6B6B757}"/>
          </ac:spMkLst>
        </pc:spChg>
        <pc:spChg chg="add mod">
          <ac:chgData name="Tu Ngo" userId="3cbe118c215438f3" providerId="LiveId" clId="{5527FBE6-BD6F-4EA8-A2E0-BE392A803DC3}" dt="2024-09-11T15:56:29.955" v="2910" actId="14100"/>
          <ac:spMkLst>
            <pc:docMk/>
            <pc:sldMk cId="1948022128" sldId="293"/>
            <ac:spMk id="10" creationId="{900448A9-3B21-9C50-6B09-1D41D7215224}"/>
          </ac:spMkLst>
        </pc:spChg>
        <pc:spChg chg="mod">
          <ac:chgData name="Tu Ngo" userId="3cbe118c215438f3" providerId="LiveId" clId="{5527FBE6-BD6F-4EA8-A2E0-BE392A803DC3}" dt="2024-09-11T15:08:53.791" v="1256" actId="1076"/>
          <ac:spMkLst>
            <pc:docMk/>
            <pc:sldMk cId="1948022128" sldId="293"/>
            <ac:spMk id="13" creationId="{08A75148-9DB8-116B-B1E6-B528AA5E5EE3}"/>
          </ac:spMkLst>
        </pc:spChg>
        <pc:spChg chg="mod">
          <ac:chgData name="Tu Ngo" userId="3cbe118c215438f3" providerId="LiveId" clId="{5527FBE6-BD6F-4EA8-A2E0-BE392A803DC3}" dt="2024-09-11T15:08:53.791" v="1256" actId="1076"/>
          <ac:spMkLst>
            <pc:docMk/>
            <pc:sldMk cId="1948022128" sldId="293"/>
            <ac:spMk id="14" creationId="{8346400A-B380-3B4C-4467-27462C019948}"/>
          </ac:spMkLst>
        </pc:spChg>
        <pc:spChg chg="mod">
          <ac:chgData name="Tu Ngo" userId="3cbe118c215438f3" providerId="LiveId" clId="{5527FBE6-BD6F-4EA8-A2E0-BE392A803DC3}" dt="2024-09-11T15:08:53.791" v="1256" actId="1076"/>
          <ac:spMkLst>
            <pc:docMk/>
            <pc:sldMk cId="1948022128" sldId="293"/>
            <ac:spMk id="15" creationId="{F1B1A8C0-FDD2-7D66-0A64-40BF52BA1758}"/>
          </ac:spMkLst>
        </pc:spChg>
        <pc:spChg chg="mod">
          <ac:chgData name="Tu Ngo" userId="3cbe118c215438f3" providerId="LiveId" clId="{5527FBE6-BD6F-4EA8-A2E0-BE392A803DC3}" dt="2024-09-11T15:08:53.791" v="1256" actId="1076"/>
          <ac:spMkLst>
            <pc:docMk/>
            <pc:sldMk cId="1948022128" sldId="293"/>
            <ac:spMk id="16" creationId="{63C3B0F8-8BFD-16BB-52AC-BCAAA9112FC7}"/>
          </ac:spMkLst>
        </pc:spChg>
        <pc:spChg chg="mod">
          <ac:chgData name="Tu Ngo" userId="3cbe118c215438f3" providerId="LiveId" clId="{5527FBE6-BD6F-4EA8-A2E0-BE392A803DC3}" dt="2024-09-11T15:08:53.791" v="1256" actId="1076"/>
          <ac:spMkLst>
            <pc:docMk/>
            <pc:sldMk cId="1948022128" sldId="293"/>
            <ac:spMk id="17" creationId="{4D9FEA31-E6CE-269B-04AD-FEAE5FA2828E}"/>
          </ac:spMkLst>
        </pc:spChg>
        <pc:spChg chg="mod">
          <ac:chgData name="Tu Ngo" userId="3cbe118c215438f3" providerId="LiveId" clId="{5527FBE6-BD6F-4EA8-A2E0-BE392A803DC3}" dt="2024-09-11T15:08:53.791" v="1256" actId="1076"/>
          <ac:spMkLst>
            <pc:docMk/>
            <pc:sldMk cId="1948022128" sldId="293"/>
            <ac:spMk id="18" creationId="{DE04197E-F3F2-D0D5-F634-314947872113}"/>
          </ac:spMkLst>
        </pc:spChg>
        <pc:cxnChg chg="mod">
          <ac:chgData name="Tu Ngo" userId="3cbe118c215438f3" providerId="LiveId" clId="{5527FBE6-BD6F-4EA8-A2E0-BE392A803DC3}" dt="2024-09-11T15:08:53.791" v="1256" actId="1076"/>
          <ac:cxnSpMkLst>
            <pc:docMk/>
            <pc:sldMk cId="1948022128" sldId="293"/>
            <ac:cxnSpMk id="20" creationId="{C412730E-E896-5137-84CD-71DE3EDC3FEF}"/>
          </ac:cxnSpMkLst>
        </pc:cxnChg>
        <pc:cxnChg chg="mod">
          <ac:chgData name="Tu Ngo" userId="3cbe118c215438f3" providerId="LiveId" clId="{5527FBE6-BD6F-4EA8-A2E0-BE392A803DC3}" dt="2024-09-11T15:08:53.791" v="1256" actId="1076"/>
          <ac:cxnSpMkLst>
            <pc:docMk/>
            <pc:sldMk cId="1948022128" sldId="293"/>
            <ac:cxnSpMk id="21" creationId="{F0311E0C-02AA-9EA2-98F8-20C63AF0D915}"/>
          </ac:cxnSpMkLst>
        </pc:cxnChg>
        <pc:cxnChg chg="mod">
          <ac:chgData name="Tu Ngo" userId="3cbe118c215438f3" providerId="LiveId" clId="{5527FBE6-BD6F-4EA8-A2E0-BE392A803DC3}" dt="2024-09-11T15:08:53.791" v="1256" actId="1076"/>
          <ac:cxnSpMkLst>
            <pc:docMk/>
            <pc:sldMk cId="1948022128" sldId="293"/>
            <ac:cxnSpMk id="24" creationId="{75EEA27D-73AE-B6AA-831C-7D9FE23789B7}"/>
          </ac:cxnSpMkLst>
        </pc:cxnChg>
        <pc:cxnChg chg="mod">
          <ac:chgData name="Tu Ngo" userId="3cbe118c215438f3" providerId="LiveId" clId="{5527FBE6-BD6F-4EA8-A2E0-BE392A803DC3}" dt="2024-09-11T15:08:53.791" v="1256" actId="1076"/>
          <ac:cxnSpMkLst>
            <pc:docMk/>
            <pc:sldMk cId="1948022128" sldId="293"/>
            <ac:cxnSpMk id="28" creationId="{75766440-99BA-18EC-478A-0EA8472322DC}"/>
          </ac:cxnSpMkLst>
        </pc:cxnChg>
        <pc:cxnChg chg="mod">
          <ac:chgData name="Tu Ngo" userId="3cbe118c215438f3" providerId="LiveId" clId="{5527FBE6-BD6F-4EA8-A2E0-BE392A803DC3}" dt="2024-09-11T15:08:53.791" v="1256" actId="1076"/>
          <ac:cxnSpMkLst>
            <pc:docMk/>
            <pc:sldMk cId="1948022128" sldId="293"/>
            <ac:cxnSpMk id="32" creationId="{4985924B-C793-01B7-FD93-B3990FB85520}"/>
          </ac:cxnSpMkLst>
        </pc:cxnChg>
      </pc:sldChg>
      <pc:sldChg chg="addSp delSp modSp add mod">
        <pc:chgData name="Tu Ngo" userId="3cbe118c215438f3" providerId="LiveId" clId="{5527FBE6-BD6F-4EA8-A2E0-BE392A803DC3}" dt="2024-09-11T15:57:11.401" v="2912"/>
        <pc:sldMkLst>
          <pc:docMk/>
          <pc:sldMk cId="1310313869" sldId="294"/>
        </pc:sldMkLst>
        <pc:spChg chg="mod">
          <ac:chgData name="Tu Ngo" userId="3cbe118c215438f3" providerId="LiveId" clId="{5527FBE6-BD6F-4EA8-A2E0-BE392A803DC3}" dt="2024-09-11T15:12:06.063" v="1321" actId="1076"/>
          <ac:spMkLst>
            <pc:docMk/>
            <pc:sldMk cId="1310313869" sldId="294"/>
            <ac:spMk id="2" creationId="{7F9C2BF0-CB8B-5331-C601-B630B11D8E9E}"/>
          </ac:spMkLst>
        </pc:spChg>
        <pc:spChg chg="add del mod">
          <ac:chgData name="Tu Ngo" userId="3cbe118c215438f3" providerId="LiveId" clId="{5527FBE6-BD6F-4EA8-A2E0-BE392A803DC3}" dt="2024-09-11T15:57:10.526" v="2911" actId="478"/>
          <ac:spMkLst>
            <pc:docMk/>
            <pc:sldMk cId="1310313869" sldId="294"/>
            <ac:spMk id="3" creationId="{7AA4311C-F92B-23AD-AD3E-648A90EE2C98}"/>
          </ac:spMkLst>
        </pc:spChg>
        <pc:spChg chg="mod">
          <ac:chgData name="Tu Ngo" userId="3cbe118c215438f3" providerId="LiveId" clId="{5527FBE6-BD6F-4EA8-A2E0-BE392A803DC3}" dt="2024-09-11T15:12:13.946" v="1322" actId="1076"/>
          <ac:spMkLst>
            <pc:docMk/>
            <pc:sldMk cId="1310313869" sldId="294"/>
            <ac:spMk id="9" creationId="{D707D8C6-3D56-BDD2-FBEB-FBCCB6B6B757}"/>
          </ac:spMkLst>
        </pc:spChg>
        <pc:spChg chg="add mod">
          <ac:chgData name="Tu Ngo" userId="3cbe118c215438f3" providerId="LiveId" clId="{5527FBE6-BD6F-4EA8-A2E0-BE392A803DC3}" dt="2024-09-11T15:57:11.401" v="2912"/>
          <ac:spMkLst>
            <pc:docMk/>
            <pc:sldMk cId="1310313869" sldId="294"/>
            <ac:spMk id="10" creationId="{68B2B5FB-88C5-B4C9-FB28-926413D194E7}"/>
          </ac:spMkLst>
        </pc:spChg>
      </pc:sldChg>
      <pc:sldChg chg="modSp new mod">
        <pc:chgData name="Tu Ngo" userId="3cbe118c215438f3" providerId="LiveId" clId="{5527FBE6-BD6F-4EA8-A2E0-BE392A803DC3}" dt="2024-09-11T15:19:48.850" v="1726" actId="20577"/>
        <pc:sldMkLst>
          <pc:docMk/>
          <pc:sldMk cId="2173684928" sldId="295"/>
        </pc:sldMkLst>
        <pc:spChg chg="mod">
          <ac:chgData name="Tu Ngo" userId="3cbe118c215438f3" providerId="LiveId" clId="{5527FBE6-BD6F-4EA8-A2E0-BE392A803DC3}" dt="2024-09-11T15:18:45.955" v="1630" actId="20577"/>
          <ac:spMkLst>
            <pc:docMk/>
            <pc:sldMk cId="2173684928" sldId="295"/>
            <ac:spMk id="2" creationId="{E92A7EF4-AB83-3510-BADC-1AF5579D2D2F}"/>
          </ac:spMkLst>
        </pc:spChg>
        <pc:spChg chg="mod">
          <ac:chgData name="Tu Ngo" userId="3cbe118c215438f3" providerId="LiveId" clId="{5527FBE6-BD6F-4EA8-A2E0-BE392A803DC3}" dt="2024-09-11T15:19:48.850" v="1726" actId="20577"/>
          <ac:spMkLst>
            <pc:docMk/>
            <pc:sldMk cId="2173684928" sldId="295"/>
            <ac:spMk id="3" creationId="{0E549AB0-5B99-297A-F35C-F293728FA646}"/>
          </ac:spMkLst>
        </pc:spChg>
      </pc:sldChg>
      <pc:sldChg chg="modSp add mod">
        <pc:chgData name="Tu Ngo" userId="3cbe118c215438f3" providerId="LiveId" clId="{5527FBE6-BD6F-4EA8-A2E0-BE392A803DC3}" dt="2024-09-11T15:58:56.603" v="3025" actId="20577"/>
        <pc:sldMkLst>
          <pc:docMk/>
          <pc:sldMk cId="3336385691" sldId="296"/>
        </pc:sldMkLst>
        <pc:spChg chg="mod">
          <ac:chgData name="Tu Ngo" userId="3cbe118c215438f3" providerId="LiveId" clId="{5527FBE6-BD6F-4EA8-A2E0-BE392A803DC3}" dt="2024-09-11T15:58:56.603" v="3025" actId="20577"/>
          <ac:spMkLst>
            <pc:docMk/>
            <pc:sldMk cId="3336385691" sldId="296"/>
            <ac:spMk id="3" creationId="{0E549AB0-5B99-297A-F35C-F293728FA646}"/>
          </ac:spMkLst>
        </pc:spChg>
      </pc:sldChg>
      <pc:sldChg chg="addSp delSp modSp add mod">
        <pc:chgData name="Tu Ngo" userId="3cbe118c215438f3" providerId="LiveId" clId="{5527FBE6-BD6F-4EA8-A2E0-BE392A803DC3}" dt="2024-09-11T15:57:18.276" v="2914"/>
        <pc:sldMkLst>
          <pc:docMk/>
          <pc:sldMk cId="1888321533" sldId="297"/>
        </pc:sldMkLst>
        <pc:spChg chg="mod">
          <ac:chgData name="Tu Ngo" userId="3cbe118c215438f3" providerId="LiveId" clId="{5527FBE6-BD6F-4EA8-A2E0-BE392A803DC3}" dt="2024-09-11T15:22:26.989" v="1929" actId="1076"/>
          <ac:spMkLst>
            <pc:docMk/>
            <pc:sldMk cId="1888321533" sldId="297"/>
            <ac:spMk id="2" creationId="{7F9C2BF0-CB8B-5331-C601-B630B11D8E9E}"/>
          </ac:spMkLst>
        </pc:spChg>
        <pc:spChg chg="del">
          <ac:chgData name="Tu Ngo" userId="3cbe118c215438f3" providerId="LiveId" clId="{5527FBE6-BD6F-4EA8-A2E0-BE392A803DC3}" dt="2024-09-11T15:57:17.760" v="2913" actId="478"/>
          <ac:spMkLst>
            <pc:docMk/>
            <pc:sldMk cId="1888321533" sldId="297"/>
            <ac:spMk id="3" creationId="{7AA4311C-F92B-23AD-AD3E-648A90EE2C98}"/>
          </ac:spMkLst>
        </pc:spChg>
        <pc:spChg chg="mod">
          <ac:chgData name="Tu Ngo" userId="3cbe118c215438f3" providerId="LiveId" clId="{5527FBE6-BD6F-4EA8-A2E0-BE392A803DC3}" dt="2024-09-11T15:27:13.266" v="2305" actId="20577"/>
          <ac:spMkLst>
            <pc:docMk/>
            <pc:sldMk cId="1888321533" sldId="297"/>
            <ac:spMk id="9" creationId="{D707D8C6-3D56-BDD2-FBEB-FBCCB6B6B757}"/>
          </ac:spMkLst>
        </pc:spChg>
        <pc:spChg chg="add mod">
          <ac:chgData name="Tu Ngo" userId="3cbe118c215438f3" providerId="LiveId" clId="{5527FBE6-BD6F-4EA8-A2E0-BE392A803DC3}" dt="2024-09-11T15:57:18.276" v="2914"/>
          <ac:spMkLst>
            <pc:docMk/>
            <pc:sldMk cId="1888321533" sldId="297"/>
            <ac:spMk id="10" creationId="{F9312B4D-4591-9A77-95E1-B57D89915A7C}"/>
          </ac:spMkLst>
        </pc:spChg>
        <pc:spChg chg="mod">
          <ac:chgData name="Tu Ngo" userId="3cbe118c215438f3" providerId="LiveId" clId="{5527FBE6-BD6F-4EA8-A2E0-BE392A803DC3}" dt="2024-09-11T15:23:58.921" v="2055" actId="20577"/>
          <ac:spMkLst>
            <pc:docMk/>
            <pc:sldMk cId="1888321533" sldId="297"/>
            <ac:spMk id="18" creationId="{DE04197E-F3F2-D0D5-F634-314947872113}"/>
          </ac:spMkLst>
        </pc:spChg>
      </pc:sldChg>
      <pc:sldChg chg="addSp delSp modSp add mod">
        <pc:chgData name="Tu Ngo" userId="3cbe118c215438f3" providerId="LiveId" clId="{5527FBE6-BD6F-4EA8-A2E0-BE392A803DC3}" dt="2024-09-11T15:57:26.307" v="2916"/>
        <pc:sldMkLst>
          <pc:docMk/>
          <pc:sldMk cId="1515145679" sldId="298"/>
        </pc:sldMkLst>
        <pc:spChg chg="mod">
          <ac:chgData name="Tu Ngo" userId="3cbe118c215438f3" providerId="LiveId" clId="{5527FBE6-BD6F-4EA8-A2E0-BE392A803DC3}" dt="2024-09-11T15:24:34.229" v="2078" actId="20577"/>
          <ac:spMkLst>
            <pc:docMk/>
            <pc:sldMk cId="1515145679" sldId="298"/>
            <ac:spMk id="2" creationId="{7F9C2BF0-CB8B-5331-C601-B630B11D8E9E}"/>
          </ac:spMkLst>
        </pc:spChg>
        <pc:spChg chg="del">
          <ac:chgData name="Tu Ngo" userId="3cbe118c215438f3" providerId="LiveId" clId="{5527FBE6-BD6F-4EA8-A2E0-BE392A803DC3}" dt="2024-09-11T15:57:25.573" v="2915" actId="478"/>
          <ac:spMkLst>
            <pc:docMk/>
            <pc:sldMk cId="1515145679" sldId="298"/>
            <ac:spMk id="3" creationId="{7AA4311C-F92B-23AD-AD3E-648A90EE2C98}"/>
          </ac:spMkLst>
        </pc:spChg>
        <pc:spChg chg="mod">
          <ac:chgData name="Tu Ngo" userId="3cbe118c215438f3" providerId="LiveId" clId="{5527FBE6-BD6F-4EA8-A2E0-BE392A803DC3}" dt="2024-09-11T15:28:11.794" v="2361" actId="1076"/>
          <ac:spMkLst>
            <pc:docMk/>
            <pc:sldMk cId="1515145679" sldId="298"/>
            <ac:spMk id="9" creationId="{D707D8C6-3D56-BDD2-FBEB-FBCCB6B6B757}"/>
          </ac:spMkLst>
        </pc:spChg>
        <pc:spChg chg="add mod">
          <ac:chgData name="Tu Ngo" userId="3cbe118c215438f3" providerId="LiveId" clId="{5527FBE6-BD6F-4EA8-A2E0-BE392A803DC3}" dt="2024-09-11T15:57:26.307" v="2916"/>
          <ac:spMkLst>
            <pc:docMk/>
            <pc:sldMk cId="1515145679" sldId="298"/>
            <ac:spMk id="10" creationId="{75C04BC3-B9A2-F214-2A9F-276831ADFFF5}"/>
          </ac:spMkLst>
        </pc:spChg>
        <pc:spChg chg="mod">
          <ac:chgData name="Tu Ngo" userId="3cbe118c215438f3" providerId="LiveId" clId="{5527FBE6-BD6F-4EA8-A2E0-BE392A803DC3}" dt="2024-09-11T15:25:13.066" v="2100" actId="20577"/>
          <ac:spMkLst>
            <pc:docMk/>
            <pc:sldMk cId="1515145679" sldId="298"/>
            <ac:spMk id="18" creationId="{DE04197E-F3F2-D0D5-F634-314947872113}"/>
          </ac:spMkLst>
        </pc:spChg>
      </pc:sldChg>
      <pc:sldChg chg="modSp add mod">
        <pc:chgData name="Tu Ngo" userId="3cbe118c215438f3" providerId="LiveId" clId="{5527FBE6-BD6F-4EA8-A2E0-BE392A803DC3}" dt="2024-09-11T15:29:25.721" v="2444" actId="20577"/>
        <pc:sldMkLst>
          <pc:docMk/>
          <pc:sldMk cId="1509554700" sldId="299"/>
        </pc:sldMkLst>
        <pc:spChg chg="mod">
          <ac:chgData name="Tu Ngo" userId="3cbe118c215438f3" providerId="LiveId" clId="{5527FBE6-BD6F-4EA8-A2E0-BE392A803DC3}" dt="2024-09-11T15:28:41.180" v="2370" actId="20577"/>
          <ac:spMkLst>
            <pc:docMk/>
            <pc:sldMk cId="1509554700" sldId="299"/>
            <ac:spMk id="2" creationId="{E92A7EF4-AB83-3510-BADC-1AF5579D2D2F}"/>
          </ac:spMkLst>
        </pc:spChg>
        <pc:spChg chg="mod">
          <ac:chgData name="Tu Ngo" userId="3cbe118c215438f3" providerId="LiveId" clId="{5527FBE6-BD6F-4EA8-A2E0-BE392A803DC3}" dt="2024-09-11T15:29:25.721" v="2444" actId="20577"/>
          <ac:spMkLst>
            <pc:docMk/>
            <pc:sldMk cId="1509554700" sldId="299"/>
            <ac:spMk id="3" creationId="{0E549AB0-5B99-297A-F35C-F293728FA646}"/>
          </ac:spMkLst>
        </pc:spChg>
      </pc:sldChg>
      <pc:sldChg chg="add">
        <pc:chgData name="Tu Ngo" userId="3cbe118c215438f3" providerId="LiveId" clId="{5527FBE6-BD6F-4EA8-A2E0-BE392A803DC3}" dt="2024-09-11T15:49:18.529" v="2586" actId="2890"/>
        <pc:sldMkLst>
          <pc:docMk/>
          <pc:sldMk cId="3046728758" sldId="300"/>
        </pc:sldMkLst>
      </pc:sldChg>
      <pc:sldChg chg="modSp add del mod">
        <pc:chgData name="Tu Ngo" userId="3cbe118c215438f3" providerId="LiveId" clId="{5527FBE6-BD6F-4EA8-A2E0-BE392A803DC3}" dt="2024-09-11T15:59:37.085" v="3038" actId="47"/>
        <pc:sldMkLst>
          <pc:docMk/>
          <pc:sldMk cId="1112878178" sldId="301"/>
        </pc:sldMkLst>
        <pc:spChg chg="mod">
          <ac:chgData name="Tu Ngo" userId="3cbe118c215438f3" providerId="LiveId" clId="{5527FBE6-BD6F-4EA8-A2E0-BE392A803DC3}" dt="2024-09-11T15:52:19.271" v="2715" actId="20577"/>
          <ac:spMkLst>
            <pc:docMk/>
            <pc:sldMk cId="1112878178" sldId="301"/>
            <ac:spMk id="2" creationId="{38DC85D4-C062-4908-9636-98E12E5514DD}"/>
          </ac:spMkLst>
        </pc:spChg>
        <pc:spChg chg="mod">
          <ac:chgData name="Tu Ngo" userId="3cbe118c215438f3" providerId="LiveId" clId="{5527FBE6-BD6F-4EA8-A2E0-BE392A803DC3}" dt="2024-09-11T15:59:32.595" v="3037" actId="20577"/>
          <ac:spMkLst>
            <pc:docMk/>
            <pc:sldMk cId="1112878178" sldId="301"/>
            <ac:spMk id="32" creationId="{D397A3EB-84FD-426C-BA2F-9058E1212B6E}"/>
          </ac:spMkLst>
        </pc:spChg>
      </pc:sldChg>
      <pc:sldChg chg="modSp add mod">
        <pc:chgData name="Tu Ngo" userId="3cbe118c215438f3" providerId="LiveId" clId="{5527FBE6-BD6F-4EA8-A2E0-BE392A803DC3}" dt="2024-09-11T15:58:46.315" v="3021" actId="20577"/>
        <pc:sldMkLst>
          <pc:docMk/>
          <pc:sldMk cId="3693687400" sldId="302"/>
        </pc:sldMkLst>
        <pc:spChg chg="mod">
          <ac:chgData name="Tu Ngo" userId="3cbe118c215438f3" providerId="LiveId" clId="{5527FBE6-BD6F-4EA8-A2E0-BE392A803DC3}" dt="2024-09-11T15:58:46.315" v="3021" actId="20577"/>
          <ac:spMkLst>
            <pc:docMk/>
            <pc:sldMk cId="3693687400" sldId="302"/>
            <ac:spMk id="3" creationId="{0E549AB0-5B99-297A-F35C-F293728FA646}"/>
          </ac:spMkLst>
        </pc:spChg>
      </pc:sldChg>
      <pc:sldChg chg="modSp new mod setBg">
        <pc:chgData name="Tu Ngo" userId="3cbe118c215438f3" providerId="LiveId" clId="{5527FBE6-BD6F-4EA8-A2E0-BE392A803DC3}" dt="2024-09-11T16:00:35.986" v="3150" actId="20577"/>
        <pc:sldMkLst>
          <pc:docMk/>
          <pc:sldMk cId="3033614725" sldId="303"/>
        </pc:sldMkLst>
        <pc:spChg chg="mod">
          <ac:chgData name="Tu Ngo" userId="3cbe118c215438f3" providerId="LiveId" clId="{5527FBE6-BD6F-4EA8-A2E0-BE392A803DC3}" dt="2024-09-11T16:00:07.944" v="3069" actId="20577"/>
          <ac:spMkLst>
            <pc:docMk/>
            <pc:sldMk cId="3033614725" sldId="303"/>
            <ac:spMk id="2" creationId="{35CC21ED-C579-8D76-8984-23EF13A3CED4}"/>
          </ac:spMkLst>
        </pc:spChg>
        <pc:spChg chg="mod">
          <ac:chgData name="Tu Ngo" userId="3cbe118c215438f3" providerId="LiveId" clId="{5527FBE6-BD6F-4EA8-A2E0-BE392A803DC3}" dt="2024-09-11T16:00:35.986" v="3150" actId="20577"/>
          <ac:spMkLst>
            <pc:docMk/>
            <pc:sldMk cId="3033614725" sldId="303"/>
            <ac:spMk id="3" creationId="{E00615BE-2F3F-6508-3DB1-5B88170A81D2}"/>
          </ac:spMkLst>
        </pc:spChg>
      </pc:sldChg>
    </pc:docChg>
  </pc:docChgLst>
  <pc:docChgLst>
    <pc:chgData name="Tu Ngo" userId="3cbe118c215438f3" providerId="LiveId" clId="{843B5BFA-346F-49CA-B643-CE1033A5DC28}"/>
    <pc:docChg chg="undo redo custSel addSld delSld modSld sldOrd">
      <pc:chgData name="Tu Ngo" userId="3cbe118c215438f3" providerId="LiveId" clId="{843B5BFA-346F-49CA-B643-CE1033A5DC28}" dt="2024-09-25T03:42:36.640" v="8245" actId="207"/>
      <pc:docMkLst>
        <pc:docMk/>
      </pc:docMkLst>
      <pc:sldChg chg="modSp mod">
        <pc:chgData name="Tu Ngo" userId="3cbe118c215438f3" providerId="LiveId" clId="{843B5BFA-346F-49CA-B643-CE1033A5DC28}" dt="2024-09-20T19:30:29.697" v="42" actId="20577"/>
        <pc:sldMkLst>
          <pc:docMk/>
          <pc:sldMk cId="44625979" sldId="258"/>
        </pc:sldMkLst>
        <pc:spChg chg="mod">
          <ac:chgData name="Tu Ngo" userId="3cbe118c215438f3" providerId="LiveId" clId="{843B5BFA-346F-49CA-B643-CE1033A5DC28}" dt="2024-09-20T19:30:16.917" v="16" actId="20577"/>
          <ac:spMkLst>
            <pc:docMk/>
            <pc:sldMk cId="44625979" sldId="258"/>
            <ac:spMk id="2" creationId="{41159C97-9D47-4D10-B9E2-5AB66D5F9CAC}"/>
          </ac:spMkLst>
        </pc:spChg>
        <pc:spChg chg="mod">
          <ac:chgData name="Tu Ngo" userId="3cbe118c215438f3" providerId="LiveId" clId="{843B5BFA-346F-49CA-B643-CE1033A5DC28}" dt="2024-09-20T19:30:29.697" v="42" actId="20577"/>
          <ac:spMkLst>
            <pc:docMk/>
            <pc:sldMk cId="44625979" sldId="258"/>
            <ac:spMk id="3" creationId="{44D5FE75-83B7-475C-8B01-9850451C3C8C}"/>
          </ac:spMkLst>
        </pc:spChg>
      </pc:sldChg>
      <pc:sldChg chg="modSp mod">
        <pc:chgData name="Tu Ngo" userId="3cbe118c215438f3" providerId="LiveId" clId="{843B5BFA-346F-49CA-B643-CE1033A5DC28}" dt="2024-09-24T01:19:16.795" v="244" actId="20577"/>
        <pc:sldMkLst>
          <pc:docMk/>
          <pc:sldMk cId="1606696250" sldId="260"/>
        </pc:sldMkLst>
        <pc:spChg chg="mod">
          <ac:chgData name="Tu Ngo" userId="3cbe118c215438f3" providerId="LiveId" clId="{843B5BFA-346F-49CA-B643-CE1033A5DC28}" dt="2024-09-24T01:18:15.558" v="171" actId="14100"/>
          <ac:spMkLst>
            <pc:docMk/>
            <pc:sldMk cId="1606696250" sldId="260"/>
            <ac:spMk id="2" creationId="{E8323088-E6BC-4DD9-9D5B-037210865A62}"/>
          </ac:spMkLst>
        </pc:spChg>
        <pc:spChg chg="mod">
          <ac:chgData name="Tu Ngo" userId="3cbe118c215438f3" providerId="LiveId" clId="{843B5BFA-346F-49CA-B643-CE1033A5DC28}" dt="2024-09-24T01:19:16.795" v="244" actId="20577"/>
          <ac:spMkLst>
            <pc:docMk/>
            <pc:sldMk cId="1606696250" sldId="260"/>
            <ac:spMk id="3" creationId="{DCDFCFF8-4C15-48A1-8EA2-7A9AA23CAB69}"/>
          </ac:spMkLst>
        </pc:spChg>
      </pc:sldChg>
      <pc:sldChg chg="del">
        <pc:chgData name="Tu Ngo" userId="3cbe118c215438f3" providerId="LiveId" clId="{843B5BFA-346F-49CA-B643-CE1033A5DC28}" dt="2024-09-24T15:08:53.544" v="1873" actId="47"/>
        <pc:sldMkLst>
          <pc:docMk/>
          <pc:sldMk cId="3033614725" sldId="303"/>
        </pc:sldMkLst>
      </pc:sldChg>
      <pc:sldChg chg="modSp mod">
        <pc:chgData name="Tu Ngo" userId="3cbe118c215438f3" providerId="LiveId" clId="{843B5BFA-346F-49CA-B643-CE1033A5DC28}" dt="2024-09-24T23:22:43.490" v="5736" actId="27636"/>
        <pc:sldMkLst>
          <pc:docMk/>
          <pc:sldMk cId="2554246188" sldId="306"/>
        </pc:sldMkLst>
        <pc:spChg chg="mod">
          <ac:chgData name="Tu Ngo" userId="3cbe118c215438f3" providerId="LiveId" clId="{843B5BFA-346F-49CA-B643-CE1033A5DC28}" dt="2024-09-24T23:06:00.813" v="5305" actId="20577"/>
          <ac:spMkLst>
            <pc:docMk/>
            <pc:sldMk cId="2554246188" sldId="306"/>
            <ac:spMk id="2" creationId="{62944F4D-22F4-64F0-EE90-5CE784E5D19D}"/>
          </ac:spMkLst>
        </pc:spChg>
        <pc:spChg chg="mod">
          <ac:chgData name="Tu Ngo" userId="3cbe118c215438f3" providerId="LiveId" clId="{843B5BFA-346F-49CA-B643-CE1033A5DC28}" dt="2024-09-24T23:22:43.490" v="5736" actId="27636"/>
          <ac:spMkLst>
            <pc:docMk/>
            <pc:sldMk cId="2554246188" sldId="306"/>
            <ac:spMk id="3" creationId="{6C13F941-347D-C93E-8FB7-B463BE7BACE5}"/>
          </ac:spMkLst>
        </pc:spChg>
      </pc:sldChg>
      <pc:sldChg chg="modSp mod">
        <pc:chgData name="Tu Ngo" userId="3cbe118c215438f3" providerId="LiveId" clId="{843B5BFA-346F-49CA-B643-CE1033A5DC28}" dt="2024-09-24T15:22:49.418" v="2944" actId="20577"/>
        <pc:sldMkLst>
          <pc:docMk/>
          <pc:sldMk cId="2951670030" sldId="307"/>
        </pc:sldMkLst>
        <pc:spChg chg="mod">
          <ac:chgData name="Tu Ngo" userId="3cbe118c215438f3" providerId="LiveId" clId="{843B5BFA-346F-49CA-B643-CE1033A5DC28}" dt="2024-09-24T15:22:49.418" v="2944" actId="20577"/>
          <ac:spMkLst>
            <pc:docMk/>
            <pc:sldMk cId="2951670030" sldId="307"/>
            <ac:spMk id="2" creationId="{F57D910B-DECB-6BDF-942C-E6E4D9F4A67B}"/>
          </ac:spMkLst>
        </pc:spChg>
      </pc:sldChg>
      <pc:sldChg chg="del">
        <pc:chgData name="Tu Ngo" userId="3cbe118c215438f3" providerId="LiveId" clId="{843B5BFA-346F-49CA-B643-CE1033A5DC28}" dt="2024-09-24T15:37:44.527" v="3405" actId="47"/>
        <pc:sldMkLst>
          <pc:docMk/>
          <pc:sldMk cId="1280185188" sldId="308"/>
        </pc:sldMkLst>
      </pc:sldChg>
      <pc:sldChg chg="del">
        <pc:chgData name="Tu Ngo" userId="3cbe118c215438f3" providerId="LiveId" clId="{843B5BFA-346F-49CA-B643-CE1033A5DC28}" dt="2024-09-24T15:37:38.141" v="3402" actId="47"/>
        <pc:sldMkLst>
          <pc:docMk/>
          <pc:sldMk cId="1177976367" sldId="309"/>
        </pc:sldMkLst>
      </pc:sldChg>
      <pc:sldChg chg="del">
        <pc:chgData name="Tu Ngo" userId="3cbe118c215438f3" providerId="LiveId" clId="{843B5BFA-346F-49CA-B643-CE1033A5DC28}" dt="2024-09-24T15:37:41.593" v="3403" actId="47"/>
        <pc:sldMkLst>
          <pc:docMk/>
          <pc:sldMk cId="2755477768" sldId="310"/>
        </pc:sldMkLst>
      </pc:sldChg>
      <pc:sldChg chg="del">
        <pc:chgData name="Tu Ngo" userId="3cbe118c215438f3" providerId="LiveId" clId="{843B5BFA-346F-49CA-B643-CE1033A5DC28}" dt="2024-09-24T15:37:42.643" v="3404" actId="47"/>
        <pc:sldMkLst>
          <pc:docMk/>
          <pc:sldMk cId="1661323567" sldId="312"/>
        </pc:sldMkLst>
      </pc:sldChg>
      <pc:sldChg chg="del">
        <pc:chgData name="Tu Ngo" userId="3cbe118c215438f3" providerId="LiveId" clId="{843B5BFA-346F-49CA-B643-CE1033A5DC28}" dt="2024-09-24T15:37:06.946" v="3369" actId="47"/>
        <pc:sldMkLst>
          <pc:docMk/>
          <pc:sldMk cId="3726476236" sldId="313"/>
        </pc:sldMkLst>
      </pc:sldChg>
      <pc:sldChg chg="del">
        <pc:chgData name="Tu Ngo" userId="3cbe118c215438f3" providerId="LiveId" clId="{843B5BFA-346F-49CA-B643-CE1033A5DC28}" dt="2024-09-24T15:37:09.473" v="3371" actId="47"/>
        <pc:sldMkLst>
          <pc:docMk/>
          <pc:sldMk cId="2270071846" sldId="314"/>
        </pc:sldMkLst>
      </pc:sldChg>
      <pc:sldChg chg="del">
        <pc:chgData name="Tu Ngo" userId="3cbe118c215438f3" providerId="LiveId" clId="{843B5BFA-346F-49CA-B643-CE1033A5DC28}" dt="2024-09-24T15:37:08.239" v="3370" actId="47"/>
        <pc:sldMkLst>
          <pc:docMk/>
          <pc:sldMk cId="2539344383" sldId="315"/>
        </pc:sldMkLst>
      </pc:sldChg>
      <pc:sldChg chg="addSp delSp modSp add mod ord">
        <pc:chgData name="Tu Ngo" userId="3cbe118c215438f3" providerId="LiveId" clId="{843B5BFA-346F-49CA-B643-CE1033A5DC28}" dt="2024-09-24T01:25:28.967" v="265"/>
        <pc:sldMkLst>
          <pc:docMk/>
          <pc:sldMk cId="3557083073" sldId="316"/>
        </pc:sldMkLst>
        <pc:spChg chg="del mod">
          <ac:chgData name="Tu Ngo" userId="3cbe118c215438f3" providerId="LiveId" clId="{843B5BFA-346F-49CA-B643-CE1033A5DC28}" dt="2024-09-24T01:24:18.911" v="253" actId="478"/>
          <ac:spMkLst>
            <pc:docMk/>
            <pc:sldMk cId="3557083073" sldId="316"/>
            <ac:spMk id="3" creationId="{6C13F941-347D-C93E-8FB7-B463BE7BACE5}"/>
          </ac:spMkLst>
        </pc:spChg>
        <pc:picChg chg="add mod">
          <ac:chgData name="Tu Ngo" userId="3cbe118c215438f3" providerId="LiveId" clId="{843B5BFA-346F-49CA-B643-CE1033A5DC28}" dt="2024-09-24T01:25:05.677" v="263" actId="1076"/>
          <ac:picMkLst>
            <pc:docMk/>
            <pc:sldMk cId="3557083073" sldId="316"/>
            <ac:picMk id="1026" creationId="{C0779FE6-1144-8DBF-27C0-657BDD759003}"/>
          </ac:picMkLst>
        </pc:picChg>
      </pc:sldChg>
      <pc:sldChg chg="addSp modSp add del mod">
        <pc:chgData name="Tu Ngo" userId="3cbe118c215438f3" providerId="LiveId" clId="{843B5BFA-346F-49CA-B643-CE1033A5DC28}" dt="2024-09-24T15:05:54.703" v="1869" actId="47"/>
        <pc:sldMkLst>
          <pc:docMk/>
          <pc:sldMk cId="2078092164" sldId="317"/>
        </pc:sldMkLst>
        <pc:spChg chg="mod">
          <ac:chgData name="Tu Ngo" userId="3cbe118c215438f3" providerId="LiveId" clId="{843B5BFA-346F-49CA-B643-CE1033A5DC28}" dt="2024-09-24T02:47:29.008" v="656" actId="20577"/>
          <ac:spMkLst>
            <pc:docMk/>
            <pc:sldMk cId="2078092164" sldId="317"/>
            <ac:spMk id="2" creationId="{62944F4D-22F4-64F0-EE90-5CE784E5D19D}"/>
          </ac:spMkLst>
        </pc:spChg>
        <pc:spChg chg="mod">
          <ac:chgData name="Tu Ngo" userId="3cbe118c215438f3" providerId="LiveId" clId="{843B5BFA-346F-49CA-B643-CE1033A5DC28}" dt="2024-09-24T04:25:57.326" v="1217" actId="27636"/>
          <ac:spMkLst>
            <pc:docMk/>
            <pc:sldMk cId="2078092164" sldId="317"/>
            <ac:spMk id="3" creationId="{6C13F941-347D-C93E-8FB7-B463BE7BACE5}"/>
          </ac:spMkLst>
        </pc:spChg>
        <pc:picChg chg="add mod">
          <ac:chgData name="Tu Ngo" userId="3cbe118c215438f3" providerId="LiveId" clId="{843B5BFA-346F-49CA-B643-CE1033A5DC28}" dt="2024-09-24T03:52:50.911" v="1214" actId="1076"/>
          <ac:picMkLst>
            <pc:docMk/>
            <pc:sldMk cId="2078092164" sldId="317"/>
            <ac:picMk id="3074" creationId="{2A079C54-20C4-E9A2-E312-ABB7EA164033}"/>
          </ac:picMkLst>
        </pc:picChg>
      </pc:sldChg>
      <pc:sldChg chg="new del">
        <pc:chgData name="Tu Ngo" userId="3cbe118c215438f3" providerId="LiveId" clId="{843B5BFA-346F-49CA-B643-CE1033A5DC28}" dt="2024-09-24T02:47:09.647" v="606" actId="680"/>
        <pc:sldMkLst>
          <pc:docMk/>
          <pc:sldMk cId="3135433472" sldId="317"/>
        </pc:sldMkLst>
      </pc:sldChg>
      <pc:sldChg chg="addSp delSp modSp add mod">
        <pc:chgData name="Tu Ngo" userId="3cbe118c215438f3" providerId="LiveId" clId="{843B5BFA-346F-49CA-B643-CE1033A5DC28}" dt="2024-09-24T23:06:05.598" v="5308" actId="20577"/>
        <pc:sldMkLst>
          <pc:docMk/>
          <pc:sldMk cId="1824956715" sldId="318"/>
        </pc:sldMkLst>
        <pc:spChg chg="mod">
          <ac:chgData name="Tu Ngo" userId="3cbe118c215438f3" providerId="LiveId" clId="{843B5BFA-346F-49CA-B643-CE1033A5DC28}" dt="2024-09-24T23:06:05.598" v="5308" actId="20577"/>
          <ac:spMkLst>
            <pc:docMk/>
            <pc:sldMk cId="1824956715" sldId="318"/>
            <ac:spMk id="2" creationId="{62944F4D-22F4-64F0-EE90-5CE784E5D19D}"/>
          </ac:spMkLst>
        </pc:spChg>
        <pc:spChg chg="mod">
          <ac:chgData name="Tu Ngo" userId="3cbe118c215438f3" providerId="LiveId" clId="{843B5BFA-346F-49CA-B643-CE1033A5DC28}" dt="2024-09-24T03:46:18.791" v="1200" actId="12"/>
          <ac:spMkLst>
            <pc:docMk/>
            <pc:sldMk cId="1824956715" sldId="318"/>
            <ac:spMk id="3" creationId="{6C13F941-347D-C93E-8FB7-B463BE7BACE5}"/>
          </ac:spMkLst>
        </pc:spChg>
        <pc:picChg chg="add del">
          <ac:chgData name="Tu Ngo" userId="3cbe118c215438f3" providerId="LiveId" clId="{843B5BFA-346F-49CA-B643-CE1033A5DC28}" dt="2024-09-24T03:46:24.853" v="1202" actId="478"/>
          <ac:picMkLst>
            <pc:docMk/>
            <pc:sldMk cId="1824956715" sldId="318"/>
            <ac:picMk id="2050" creationId="{1BE1A788-5C60-431F-4260-0A59E797FFA2}"/>
          </ac:picMkLst>
        </pc:picChg>
      </pc:sldChg>
      <pc:sldChg chg="modSp add del">
        <pc:chgData name="Tu Ngo" userId="3cbe118c215438f3" providerId="LiveId" clId="{843B5BFA-346F-49CA-B643-CE1033A5DC28}" dt="2024-09-24T15:12:13.731" v="1985" actId="2696"/>
        <pc:sldMkLst>
          <pc:docMk/>
          <pc:sldMk cId="4173085315" sldId="319"/>
        </pc:sldMkLst>
        <pc:picChg chg="mod">
          <ac:chgData name="Tu Ngo" userId="3cbe118c215438f3" providerId="LiveId" clId="{843B5BFA-346F-49CA-B643-CE1033A5DC28}" dt="2024-09-24T15:06:21.545" v="1872" actId="1076"/>
          <ac:picMkLst>
            <pc:docMk/>
            <pc:sldMk cId="4173085315" sldId="319"/>
            <ac:picMk id="3074" creationId="{2A079C54-20C4-E9A2-E312-ABB7EA164033}"/>
          </ac:picMkLst>
        </pc:picChg>
      </pc:sldChg>
      <pc:sldChg chg="addSp delSp modSp add mod ord setBg">
        <pc:chgData name="Tu Ngo" userId="3cbe118c215438f3" providerId="LiveId" clId="{843B5BFA-346F-49CA-B643-CE1033A5DC28}" dt="2024-09-24T23:22:14.733" v="5734" actId="14100"/>
        <pc:sldMkLst>
          <pc:docMk/>
          <pc:sldMk cId="2830195663" sldId="320"/>
        </pc:sldMkLst>
        <pc:spChg chg="mod ord">
          <ac:chgData name="Tu Ngo" userId="3cbe118c215438f3" providerId="LiveId" clId="{843B5BFA-346F-49CA-B643-CE1033A5DC28}" dt="2024-09-24T23:22:14.733" v="5734" actId="14100"/>
          <ac:spMkLst>
            <pc:docMk/>
            <pc:sldMk cId="2830195663" sldId="320"/>
            <ac:spMk id="2" creationId="{62944F4D-22F4-64F0-EE90-5CE784E5D19D}"/>
          </ac:spMkLst>
        </pc:spChg>
        <pc:spChg chg="del mod ord">
          <ac:chgData name="Tu Ngo" userId="3cbe118c215438f3" providerId="LiveId" clId="{843B5BFA-346F-49CA-B643-CE1033A5DC28}" dt="2024-09-24T14:11:40.306" v="1310" actId="478"/>
          <ac:spMkLst>
            <pc:docMk/>
            <pc:sldMk cId="2830195663" sldId="320"/>
            <ac:spMk id="3" creationId="{6C13F941-347D-C93E-8FB7-B463BE7BACE5}"/>
          </ac:spMkLst>
        </pc:spChg>
        <pc:spChg chg="add mod">
          <ac:chgData name="Tu Ngo" userId="3cbe118c215438f3" providerId="LiveId" clId="{843B5BFA-346F-49CA-B643-CE1033A5DC28}" dt="2024-09-24T23:22:07.141" v="5733" actId="1076"/>
          <ac:spMkLst>
            <pc:docMk/>
            <pc:sldMk cId="2830195663" sldId="320"/>
            <ac:spMk id="4" creationId="{1842851E-AC11-0777-0877-6E1E6E82B797}"/>
          </ac:spMkLst>
        </pc:spChg>
        <pc:spChg chg="add del mod">
          <ac:chgData name="Tu Ngo" userId="3cbe118c215438f3" providerId="LiveId" clId="{843B5BFA-346F-49CA-B643-CE1033A5DC28}" dt="2024-09-24T14:07:53.197" v="1272" actId="478"/>
          <ac:spMkLst>
            <pc:docMk/>
            <pc:sldMk cId="2830195663" sldId="320"/>
            <ac:spMk id="5" creationId="{8A305067-D225-E6BB-2ECA-9AA1D5B8E149}"/>
          </ac:spMkLst>
        </pc:spChg>
        <pc:spChg chg="add mod">
          <ac:chgData name="Tu Ngo" userId="3cbe118c215438f3" providerId="LiveId" clId="{843B5BFA-346F-49CA-B643-CE1033A5DC28}" dt="2024-09-24T23:22:07.141" v="5733" actId="1076"/>
          <ac:spMkLst>
            <pc:docMk/>
            <pc:sldMk cId="2830195663" sldId="320"/>
            <ac:spMk id="6" creationId="{0AC68FF5-34DD-FB41-16EE-32567CD384EB}"/>
          </ac:spMkLst>
        </pc:spChg>
        <pc:spChg chg="add del mod">
          <ac:chgData name="Tu Ngo" userId="3cbe118c215438f3" providerId="LiveId" clId="{843B5BFA-346F-49CA-B643-CE1033A5DC28}" dt="2024-09-24T14:23:07.577" v="1396" actId="478"/>
          <ac:spMkLst>
            <pc:docMk/>
            <pc:sldMk cId="2830195663" sldId="320"/>
            <ac:spMk id="7" creationId="{70432963-1AD8-EF39-8340-2A6C926FD35D}"/>
          </ac:spMkLst>
        </pc:spChg>
        <pc:spChg chg="add mod">
          <ac:chgData name="Tu Ngo" userId="3cbe118c215438f3" providerId="LiveId" clId="{843B5BFA-346F-49CA-B643-CE1033A5DC28}" dt="2024-09-24T23:22:07.141" v="5733" actId="1076"/>
          <ac:spMkLst>
            <pc:docMk/>
            <pc:sldMk cId="2830195663" sldId="320"/>
            <ac:spMk id="8" creationId="{F572FD8C-60B9-14B5-849D-8F8838DB0C88}"/>
          </ac:spMkLst>
        </pc:spChg>
        <pc:spChg chg="add del mod">
          <ac:chgData name="Tu Ngo" userId="3cbe118c215438f3" providerId="LiveId" clId="{843B5BFA-346F-49CA-B643-CE1033A5DC28}" dt="2024-09-24T14:11:09.812" v="1308" actId="478"/>
          <ac:spMkLst>
            <pc:docMk/>
            <pc:sldMk cId="2830195663" sldId="320"/>
            <ac:spMk id="9" creationId="{4F42D433-95BF-D57D-7BA1-4862E0155233}"/>
          </ac:spMkLst>
        </pc:spChg>
        <pc:spChg chg="add del mod">
          <ac:chgData name="Tu Ngo" userId="3cbe118c215438f3" providerId="LiveId" clId="{843B5BFA-346F-49CA-B643-CE1033A5DC28}" dt="2024-09-24T14:11:49.297" v="1311" actId="478"/>
          <ac:spMkLst>
            <pc:docMk/>
            <pc:sldMk cId="2830195663" sldId="320"/>
            <ac:spMk id="11" creationId="{28CC7A7B-AF38-4ABF-E7E5-FB4E5F6A018D}"/>
          </ac:spMkLst>
        </pc:spChg>
        <pc:spChg chg="add mod">
          <ac:chgData name="Tu Ngo" userId="3cbe118c215438f3" providerId="LiveId" clId="{843B5BFA-346F-49CA-B643-CE1033A5DC28}" dt="2024-09-24T23:22:07.141" v="5733" actId="1076"/>
          <ac:spMkLst>
            <pc:docMk/>
            <pc:sldMk cId="2830195663" sldId="320"/>
            <ac:spMk id="12" creationId="{AB4A22AE-8C15-71C6-533E-36439E62ED7A}"/>
          </ac:spMkLst>
        </pc:spChg>
        <pc:spChg chg="add mod">
          <ac:chgData name="Tu Ngo" userId="3cbe118c215438f3" providerId="LiveId" clId="{843B5BFA-346F-49CA-B643-CE1033A5DC28}" dt="2024-09-24T23:22:07.141" v="5733" actId="1076"/>
          <ac:spMkLst>
            <pc:docMk/>
            <pc:sldMk cId="2830195663" sldId="320"/>
            <ac:spMk id="13" creationId="{F694DA81-F6AB-B4E8-ABEB-49655F88615B}"/>
          </ac:spMkLst>
        </pc:spChg>
        <pc:spChg chg="add mod">
          <ac:chgData name="Tu Ngo" userId="3cbe118c215438f3" providerId="LiveId" clId="{843B5BFA-346F-49CA-B643-CE1033A5DC28}" dt="2024-09-24T23:22:07.141" v="5733" actId="1076"/>
          <ac:spMkLst>
            <pc:docMk/>
            <pc:sldMk cId="2830195663" sldId="320"/>
            <ac:spMk id="14" creationId="{0293DAF8-B3B9-9381-E475-A78D0AD1852D}"/>
          </ac:spMkLst>
        </pc:spChg>
        <pc:spChg chg="add mod">
          <ac:chgData name="Tu Ngo" userId="3cbe118c215438f3" providerId="LiveId" clId="{843B5BFA-346F-49CA-B643-CE1033A5DC28}" dt="2024-09-24T23:22:07.141" v="5733" actId="1076"/>
          <ac:spMkLst>
            <pc:docMk/>
            <pc:sldMk cId="2830195663" sldId="320"/>
            <ac:spMk id="15" creationId="{6FAC3F5C-3A51-C72D-3E00-977A592D7053}"/>
          </ac:spMkLst>
        </pc:spChg>
        <pc:spChg chg="add mod">
          <ac:chgData name="Tu Ngo" userId="3cbe118c215438f3" providerId="LiveId" clId="{843B5BFA-346F-49CA-B643-CE1033A5DC28}" dt="2024-09-24T23:22:07.141" v="5733" actId="1076"/>
          <ac:spMkLst>
            <pc:docMk/>
            <pc:sldMk cId="2830195663" sldId="320"/>
            <ac:spMk id="16" creationId="{6304C696-BCFB-2EA4-D0B0-E3953A55B529}"/>
          </ac:spMkLst>
        </pc:spChg>
        <pc:spChg chg="add del mod">
          <ac:chgData name="Tu Ngo" userId="3cbe118c215438f3" providerId="LiveId" clId="{843B5BFA-346F-49CA-B643-CE1033A5DC28}" dt="2024-09-24T14:23:22.842" v="1398" actId="478"/>
          <ac:spMkLst>
            <pc:docMk/>
            <pc:sldMk cId="2830195663" sldId="320"/>
            <ac:spMk id="17" creationId="{E80B4943-B44C-F3CE-98C4-E0793DCAD610}"/>
          </ac:spMkLst>
        </pc:spChg>
        <pc:spChg chg="add del mod">
          <ac:chgData name="Tu Ngo" userId="3cbe118c215438f3" providerId="LiveId" clId="{843B5BFA-346F-49CA-B643-CE1033A5DC28}" dt="2024-09-24T14:24:56.671" v="1413" actId="478"/>
          <ac:spMkLst>
            <pc:docMk/>
            <pc:sldMk cId="2830195663" sldId="320"/>
            <ac:spMk id="18" creationId="{626153E5-0A98-B424-CBCF-5DE1FA01F443}"/>
          </ac:spMkLst>
        </pc:spChg>
        <pc:spChg chg="add del mod">
          <ac:chgData name="Tu Ngo" userId="3cbe118c215438f3" providerId="LiveId" clId="{843B5BFA-346F-49CA-B643-CE1033A5DC28}" dt="2024-09-24T14:24:56.671" v="1413" actId="478"/>
          <ac:spMkLst>
            <pc:docMk/>
            <pc:sldMk cId="2830195663" sldId="320"/>
            <ac:spMk id="19" creationId="{EDC99076-A2A0-BB4D-72A0-80DD588677B1}"/>
          </ac:spMkLst>
        </pc:spChg>
        <pc:spChg chg="add del mod">
          <ac:chgData name="Tu Ngo" userId="3cbe118c215438f3" providerId="LiveId" clId="{843B5BFA-346F-49CA-B643-CE1033A5DC28}" dt="2024-09-24T14:24:56.671" v="1413" actId="478"/>
          <ac:spMkLst>
            <pc:docMk/>
            <pc:sldMk cId="2830195663" sldId="320"/>
            <ac:spMk id="20" creationId="{3F00FCB0-EA5F-8CEB-2E70-BA0E7D5CC291}"/>
          </ac:spMkLst>
        </pc:spChg>
        <pc:spChg chg="add del mod">
          <ac:chgData name="Tu Ngo" userId="3cbe118c215438f3" providerId="LiveId" clId="{843B5BFA-346F-49CA-B643-CE1033A5DC28}" dt="2024-09-24T14:24:56.671" v="1413" actId="478"/>
          <ac:spMkLst>
            <pc:docMk/>
            <pc:sldMk cId="2830195663" sldId="320"/>
            <ac:spMk id="21" creationId="{C2FF3DF0-6A90-70F9-643A-376E27DFC6E1}"/>
          </ac:spMkLst>
        </pc:spChg>
        <pc:spChg chg="add del mod">
          <ac:chgData name="Tu Ngo" userId="3cbe118c215438f3" providerId="LiveId" clId="{843B5BFA-346F-49CA-B643-CE1033A5DC28}" dt="2024-09-24T14:23:24.318" v="1399" actId="478"/>
          <ac:spMkLst>
            <pc:docMk/>
            <pc:sldMk cId="2830195663" sldId="320"/>
            <ac:spMk id="22" creationId="{882ECF33-A8D3-4686-D2BA-43DE4E18B9ED}"/>
          </ac:spMkLst>
        </pc:spChg>
        <pc:spChg chg="add del mod">
          <ac:chgData name="Tu Ngo" userId="3cbe118c215438f3" providerId="LiveId" clId="{843B5BFA-346F-49CA-B643-CE1033A5DC28}" dt="2024-09-24T14:20:25.865" v="1374" actId="478"/>
          <ac:spMkLst>
            <pc:docMk/>
            <pc:sldMk cId="2830195663" sldId="320"/>
            <ac:spMk id="23" creationId="{C3A9ABB0-24AE-BB48-3D3D-CA4B36CAA832}"/>
          </ac:spMkLst>
        </pc:spChg>
        <pc:spChg chg="add mod">
          <ac:chgData name="Tu Ngo" userId="3cbe118c215438f3" providerId="LiveId" clId="{843B5BFA-346F-49CA-B643-CE1033A5DC28}" dt="2024-09-24T23:22:07.141" v="5733" actId="1076"/>
          <ac:spMkLst>
            <pc:docMk/>
            <pc:sldMk cId="2830195663" sldId="320"/>
            <ac:spMk id="47" creationId="{73F53B6A-928D-1C03-6FDF-67E26EE5B937}"/>
          </ac:spMkLst>
        </pc:spChg>
        <pc:spChg chg="add mod">
          <ac:chgData name="Tu Ngo" userId="3cbe118c215438f3" providerId="LiveId" clId="{843B5BFA-346F-49CA-B643-CE1033A5DC28}" dt="2024-09-24T23:22:07.141" v="5733" actId="1076"/>
          <ac:spMkLst>
            <pc:docMk/>
            <pc:sldMk cId="2830195663" sldId="320"/>
            <ac:spMk id="48" creationId="{B7B7FBAC-2734-C6C5-9537-43EEA1AF6FE8}"/>
          </ac:spMkLst>
        </pc:spChg>
        <pc:spChg chg="add mod">
          <ac:chgData name="Tu Ngo" userId="3cbe118c215438f3" providerId="LiveId" clId="{843B5BFA-346F-49CA-B643-CE1033A5DC28}" dt="2024-09-24T23:22:07.141" v="5733" actId="1076"/>
          <ac:spMkLst>
            <pc:docMk/>
            <pc:sldMk cId="2830195663" sldId="320"/>
            <ac:spMk id="49" creationId="{EC5C0E21-3554-841D-835E-9BDB87DE3F28}"/>
          </ac:spMkLst>
        </pc:spChg>
        <pc:spChg chg="add mod">
          <ac:chgData name="Tu Ngo" userId="3cbe118c215438f3" providerId="LiveId" clId="{843B5BFA-346F-49CA-B643-CE1033A5DC28}" dt="2024-09-24T23:22:07.141" v="5733" actId="1076"/>
          <ac:spMkLst>
            <pc:docMk/>
            <pc:sldMk cId="2830195663" sldId="320"/>
            <ac:spMk id="50" creationId="{222C75CF-72B1-DFB6-0E1C-2E6B1B805E03}"/>
          </ac:spMkLst>
        </pc:spChg>
        <pc:spChg chg="add del">
          <ac:chgData name="Tu Ngo" userId="3cbe118c215438f3" providerId="LiveId" clId="{843B5BFA-346F-49CA-B643-CE1033A5DC28}" dt="2024-09-24T04:29:11.036" v="1234" actId="26606"/>
          <ac:spMkLst>
            <pc:docMk/>
            <pc:sldMk cId="2830195663" sldId="320"/>
            <ac:spMk id="4103" creationId="{987A0FBA-CC04-4256-A8EB-BB3C543E989C}"/>
          </ac:spMkLst>
        </pc:spChg>
        <pc:spChg chg="add del">
          <ac:chgData name="Tu Ngo" userId="3cbe118c215438f3" providerId="LiveId" clId="{843B5BFA-346F-49CA-B643-CE1033A5DC28}" dt="2024-09-24T04:29:11.036" v="1234" actId="26606"/>
          <ac:spMkLst>
            <pc:docMk/>
            <pc:sldMk cId="2830195663" sldId="320"/>
            <ac:spMk id="4105" creationId="{3362A0EA-3E81-4464-94B8-70BE5870EDC0}"/>
          </ac:spMkLst>
        </pc:spChg>
        <pc:spChg chg="add mod">
          <ac:chgData name="Tu Ngo" userId="3cbe118c215438f3" providerId="LiveId" clId="{843B5BFA-346F-49CA-B643-CE1033A5DC28}" dt="2024-09-24T23:22:07.141" v="5733" actId="1076"/>
          <ac:spMkLst>
            <pc:docMk/>
            <pc:sldMk cId="2830195663" sldId="320"/>
            <ac:spMk id="4229" creationId="{E24DD67D-AA00-3D12-0B25-4DF86E6DDE37}"/>
          </ac:spMkLst>
        </pc:spChg>
        <pc:spChg chg="add mod">
          <ac:chgData name="Tu Ngo" userId="3cbe118c215438f3" providerId="LiveId" clId="{843B5BFA-346F-49CA-B643-CE1033A5DC28}" dt="2024-09-24T23:22:07.141" v="5733" actId="1076"/>
          <ac:spMkLst>
            <pc:docMk/>
            <pc:sldMk cId="2830195663" sldId="320"/>
            <ac:spMk id="4230" creationId="{1BBAE420-8BDE-50B4-535B-19758BCBC751}"/>
          </ac:spMkLst>
        </pc:spChg>
        <pc:spChg chg="add mod">
          <ac:chgData name="Tu Ngo" userId="3cbe118c215438f3" providerId="LiveId" clId="{843B5BFA-346F-49CA-B643-CE1033A5DC28}" dt="2024-09-24T23:22:07.141" v="5733" actId="1076"/>
          <ac:spMkLst>
            <pc:docMk/>
            <pc:sldMk cId="2830195663" sldId="320"/>
            <ac:spMk id="4288" creationId="{208FF33B-75D0-89E0-BFA2-45A5FF914878}"/>
          </ac:spMkLst>
        </pc:spChg>
        <pc:spChg chg="add mod">
          <ac:chgData name="Tu Ngo" userId="3cbe118c215438f3" providerId="LiveId" clId="{843B5BFA-346F-49CA-B643-CE1033A5DC28}" dt="2024-09-24T23:22:07.141" v="5733" actId="1076"/>
          <ac:spMkLst>
            <pc:docMk/>
            <pc:sldMk cId="2830195663" sldId="320"/>
            <ac:spMk id="4409" creationId="{74BC6421-2EFE-6980-60D4-4B6239170200}"/>
          </ac:spMkLst>
        </pc:spChg>
        <pc:spChg chg="add mod">
          <ac:chgData name="Tu Ngo" userId="3cbe118c215438f3" providerId="LiveId" clId="{843B5BFA-346F-49CA-B643-CE1033A5DC28}" dt="2024-09-24T23:22:07.141" v="5733" actId="1076"/>
          <ac:spMkLst>
            <pc:docMk/>
            <pc:sldMk cId="2830195663" sldId="320"/>
            <ac:spMk id="4410" creationId="{1B73F493-5B81-F2F1-1D79-029198ECBDF9}"/>
          </ac:spMkLst>
        </pc:spChg>
        <pc:spChg chg="add del">
          <ac:chgData name="Tu Ngo" userId="3cbe118c215438f3" providerId="LiveId" clId="{843B5BFA-346F-49CA-B643-CE1033A5DC28}" dt="2024-09-24T14:50:46.806" v="1643" actId="478"/>
          <ac:spMkLst>
            <pc:docMk/>
            <pc:sldMk cId="2830195663" sldId="320"/>
            <ac:spMk id="4413" creationId="{08FB7172-8763-1705-AB1D-066B7115F4E2}"/>
          </ac:spMkLst>
        </pc:spChg>
        <pc:spChg chg="add mod">
          <ac:chgData name="Tu Ngo" userId="3cbe118c215438f3" providerId="LiveId" clId="{843B5BFA-346F-49CA-B643-CE1033A5DC28}" dt="2024-09-24T23:22:07.141" v="5733" actId="1076"/>
          <ac:spMkLst>
            <pc:docMk/>
            <pc:sldMk cId="2830195663" sldId="320"/>
            <ac:spMk id="4414" creationId="{52F98A35-9CA9-4223-E404-F02559A40FED}"/>
          </ac:spMkLst>
        </pc:spChg>
        <pc:spChg chg="add mod">
          <ac:chgData name="Tu Ngo" userId="3cbe118c215438f3" providerId="LiveId" clId="{843B5BFA-346F-49CA-B643-CE1033A5DC28}" dt="2024-09-24T23:22:07.141" v="5733" actId="1076"/>
          <ac:spMkLst>
            <pc:docMk/>
            <pc:sldMk cId="2830195663" sldId="320"/>
            <ac:spMk id="4416" creationId="{FD10AD91-0C13-6677-3DD7-2CA8D804CFAC}"/>
          </ac:spMkLst>
        </pc:spChg>
        <pc:spChg chg="add mod">
          <ac:chgData name="Tu Ngo" userId="3cbe118c215438f3" providerId="LiveId" clId="{843B5BFA-346F-49CA-B643-CE1033A5DC28}" dt="2024-09-24T23:22:07.141" v="5733" actId="1076"/>
          <ac:spMkLst>
            <pc:docMk/>
            <pc:sldMk cId="2830195663" sldId="320"/>
            <ac:spMk id="4418" creationId="{37077AD4-4A04-F055-0983-972AE9CFA745}"/>
          </ac:spMkLst>
        </pc:spChg>
        <pc:spChg chg="add mod">
          <ac:chgData name="Tu Ngo" userId="3cbe118c215438f3" providerId="LiveId" clId="{843B5BFA-346F-49CA-B643-CE1033A5DC28}" dt="2024-09-24T23:22:07.141" v="5733" actId="1076"/>
          <ac:spMkLst>
            <pc:docMk/>
            <pc:sldMk cId="2830195663" sldId="320"/>
            <ac:spMk id="4419" creationId="{CD56F477-A41F-C906-3CB4-E92C643F307F}"/>
          </ac:spMkLst>
        </pc:spChg>
        <pc:spChg chg="add mod">
          <ac:chgData name="Tu Ngo" userId="3cbe118c215438f3" providerId="LiveId" clId="{843B5BFA-346F-49CA-B643-CE1033A5DC28}" dt="2024-09-24T23:22:07.141" v="5733" actId="1076"/>
          <ac:spMkLst>
            <pc:docMk/>
            <pc:sldMk cId="2830195663" sldId="320"/>
            <ac:spMk id="4420" creationId="{F6CB0980-96F6-24BB-3844-C5938418CBEC}"/>
          </ac:spMkLst>
        </pc:spChg>
        <pc:spChg chg="add mod">
          <ac:chgData name="Tu Ngo" userId="3cbe118c215438f3" providerId="LiveId" clId="{843B5BFA-346F-49CA-B643-CE1033A5DC28}" dt="2024-09-24T23:22:07.141" v="5733" actId="1076"/>
          <ac:spMkLst>
            <pc:docMk/>
            <pc:sldMk cId="2830195663" sldId="320"/>
            <ac:spMk id="4421" creationId="{8FED1FBE-C234-D11C-957E-E7D5868355A8}"/>
          </ac:spMkLst>
        </pc:spChg>
        <pc:spChg chg="add mod">
          <ac:chgData name="Tu Ngo" userId="3cbe118c215438f3" providerId="LiveId" clId="{843B5BFA-346F-49CA-B643-CE1033A5DC28}" dt="2024-09-24T23:22:07.141" v="5733" actId="1076"/>
          <ac:spMkLst>
            <pc:docMk/>
            <pc:sldMk cId="2830195663" sldId="320"/>
            <ac:spMk id="4423" creationId="{98F2CEA5-5CCE-D7D3-3B05-0F073A55B15C}"/>
          </ac:spMkLst>
        </pc:spChg>
        <pc:spChg chg="add mod">
          <ac:chgData name="Tu Ngo" userId="3cbe118c215438f3" providerId="LiveId" clId="{843B5BFA-346F-49CA-B643-CE1033A5DC28}" dt="2024-09-24T23:22:07.141" v="5733" actId="1076"/>
          <ac:spMkLst>
            <pc:docMk/>
            <pc:sldMk cId="2830195663" sldId="320"/>
            <ac:spMk id="4433" creationId="{8DDDA929-8965-B0AC-8FE0-C3495777B9E0}"/>
          </ac:spMkLst>
        </pc:spChg>
        <pc:spChg chg="add mod">
          <ac:chgData name="Tu Ngo" userId="3cbe118c215438f3" providerId="LiveId" clId="{843B5BFA-346F-49CA-B643-CE1033A5DC28}" dt="2024-09-24T23:22:07.141" v="5733" actId="1076"/>
          <ac:spMkLst>
            <pc:docMk/>
            <pc:sldMk cId="2830195663" sldId="320"/>
            <ac:spMk id="4434" creationId="{1D72481A-1508-BEA9-05FF-0BC143330C1F}"/>
          </ac:spMkLst>
        </pc:spChg>
        <pc:spChg chg="add mod">
          <ac:chgData name="Tu Ngo" userId="3cbe118c215438f3" providerId="LiveId" clId="{843B5BFA-346F-49CA-B643-CE1033A5DC28}" dt="2024-09-24T23:22:07.141" v="5733" actId="1076"/>
          <ac:spMkLst>
            <pc:docMk/>
            <pc:sldMk cId="2830195663" sldId="320"/>
            <ac:spMk id="4435" creationId="{3F1F243A-BAD1-6122-B1DB-405FDE31E14E}"/>
          </ac:spMkLst>
        </pc:spChg>
        <pc:picChg chg="del">
          <ac:chgData name="Tu Ngo" userId="3cbe118c215438f3" providerId="LiveId" clId="{843B5BFA-346F-49CA-B643-CE1033A5DC28}" dt="2024-09-24T04:26:54.623" v="1219" actId="478"/>
          <ac:picMkLst>
            <pc:docMk/>
            <pc:sldMk cId="2830195663" sldId="320"/>
            <ac:picMk id="3074" creationId="{2A079C54-20C4-E9A2-E312-ABB7EA164033}"/>
          </ac:picMkLst>
        </pc:picChg>
        <pc:picChg chg="add del mod">
          <ac:chgData name="Tu Ngo" userId="3cbe118c215438f3" providerId="LiveId" clId="{843B5BFA-346F-49CA-B643-CE1033A5DC28}" dt="2024-09-24T13:38:07.008" v="1244" actId="478"/>
          <ac:picMkLst>
            <pc:docMk/>
            <pc:sldMk cId="2830195663" sldId="320"/>
            <ac:picMk id="4098" creationId="{4ABE29D9-CEB2-8A25-8C04-4B9C91D659A5}"/>
          </ac:picMkLst>
        </pc:picChg>
        <pc:picChg chg="add del mod">
          <ac:chgData name="Tu Ngo" userId="3cbe118c215438f3" providerId="LiveId" clId="{843B5BFA-346F-49CA-B643-CE1033A5DC28}" dt="2024-09-24T14:03:52.486" v="1253" actId="478"/>
          <ac:picMkLst>
            <pc:docMk/>
            <pc:sldMk cId="2830195663" sldId="320"/>
            <ac:picMk id="4100" creationId="{3E0FCC0F-8408-0E81-3F44-E70DC77C71E0}"/>
          </ac:picMkLst>
        </pc:picChg>
        <pc:picChg chg="add del mod">
          <ac:chgData name="Tu Ngo" userId="3cbe118c215438f3" providerId="LiveId" clId="{843B5BFA-346F-49CA-B643-CE1033A5DC28}" dt="2024-09-24T14:04:51.217" v="1261" actId="478"/>
          <ac:picMkLst>
            <pc:docMk/>
            <pc:sldMk cId="2830195663" sldId="320"/>
            <ac:picMk id="4102" creationId="{4FB6C667-5C64-A272-6DAD-EF153B24156D}"/>
          </ac:picMkLst>
        </pc:picChg>
        <pc:cxnChg chg="add mod">
          <ac:chgData name="Tu Ngo" userId="3cbe118c215438f3" providerId="LiveId" clId="{843B5BFA-346F-49CA-B643-CE1033A5DC28}" dt="2024-09-24T23:22:07.141" v="5733" actId="1076"/>
          <ac:cxnSpMkLst>
            <pc:docMk/>
            <pc:sldMk cId="2830195663" sldId="320"/>
            <ac:cxnSpMk id="25" creationId="{FEB8A4AE-E134-D67E-CB4E-19A22E419B3B}"/>
          </ac:cxnSpMkLst>
        </pc:cxnChg>
        <pc:cxnChg chg="add mod">
          <ac:chgData name="Tu Ngo" userId="3cbe118c215438f3" providerId="LiveId" clId="{843B5BFA-346F-49CA-B643-CE1033A5DC28}" dt="2024-09-24T23:22:07.141" v="5733" actId="1076"/>
          <ac:cxnSpMkLst>
            <pc:docMk/>
            <pc:sldMk cId="2830195663" sldId="320"/>
            <ac:cxnSpMk id="26" creationId="{7154DB0F-8A21-3B52-C113-75AD847FE90C}"/>
          </ac:cxnSpMkLst>
        </pc:cxnChg>
        <pc:cxnChg chg="add mod">
          <ac:chgData name="Tu Ngo" userId="3cbe118c215438f3" providerId="LiveId" clId="{843B5BFA-346F-49CA-B643-CE1033A5DC28}" dt="2024-09-24T23:22:07.141" v="5733" actId="1076"/>
          <ac:cxnSpMkLst>
            <pc:docMk/>
            <pc:sldMk cId="2830195663" sldId="320"/>
            <ac:cxnSpMk id="29" creationId="{2377AEB3-B4E4-C7C4-5984-9A162AA5F362}"/>
          </ac:cxnSpMkLst>
        </pc:cxnChg>
        <pc:cxnChg chg="add mod">
          <ac:chgData name="Tu Ngo" userId="3cbe118c215438f3" providerId="LiveId" clId="{843B5BFA-346F-49CA-B643-CE1033A5DC28}" dt="2024-09-24T23:22:07.141" v="5733" actId="1076"/>
          <ac:cxnSpMkLst>
            <pc:docMk/>
            <pc:sldMk cId="2830195663" sldId="320"/>
            <ac:cxnSpMk id="32" creationId="{D6E56004-8E7A-2A9F-9D47-E9CC64A2582C}"/>
          </ac:cxnSpMkLst>
        </pc:cxnChg>
        <pc:cxnChg chg="add mod">
          <ac:chgData name="Tu Ngo" userId="3cbe118c215438f3" providerId="LiveId" clId="{843B5BFA-346F-49CA-B643-CE1033A5DC28}" dt="2024-09-24T23:22:07.141" v="5733" actId="1076"/>
          <ac:cxnSpMkLst>
            <pc:docMk/>
            <pc:sldMk cId="2830195663" sldId="320"/>
            <ac:cxnSpMk id="35" creationId="{22350F42-BFDE-3812-0A3D-7A4642F80997}"/>
          </ac:cxnSpMkLst>
        </pc:cxnChg>
        <pc:cxnChg chg="add mod">
          <ac:chgData name="Tu Ngo" userId="3cbe118c215438f3" providerId="LiveId" clId="{843B5BFA-346F-49CA-B643-CE1033A5DC28}" dt="2024-09-24T23:22:07.141" v="5733" actId="1076"/>
          <ac:cxnSpMkLst>
            <pc:docMk/>
            <pc:sldMk cId="2830195663" sldId="320"/>
            <ac:cxnSpMk id="56" creationId="{97096DAB-FC90-FD0F-40F5-2293A487D7BB}"/>
          </ac:cxnSpMkLst>
        </pc:cxnChg>
        <pc:cxnChg chg="add mod">
          <ac:chgData name="Tu Ngo" userId="3cbe118c215438f3" providerId="LiveId" clId="{843B5BFA-346F-49CA-B643-CE1033A5DC28}" dt="2024-09-24T23:22:07.141" v="5733" actId="1076"/>
          <ac:cxnSpMkLst>
            <pc:docMk/>
            <pc:sldMk cId="2830195663" sldId="320"/>
            <ac:cxnSpMk id="59" creationId="{64E6CFCD-F6EA-79B4-DFDF-CA354846BC4E}"/>
          </ac:cxnSpMkLst>
        </pc:cxnChg>
        <pc:cxnChg chg="add mod">
          <ac:chgData name="Tu Ngo" userId="3cbe118c215438f3" providerId="LiveId" clId="{843B5BFA-346F-49CA-B643-CE1033A5DC28}" dt="2024-09-24T23:22:07.141" v="5733" actId="1076"/>
          <ac:cxnSpMkLst>
            <pc:docMk/>
            <pc:sldMk cId="2830195663" sldId="320"/>
            <ac:cxnSpMk id="62" creationId="{017A9FB8-6EBA-50D5-2217-EC5FCAABD3DA}"/>
          </ac:cxnSpMkLst>
        </pc:cxnChg>
        <pc:cxnChg chg="add mod">
          <ac:chgData name="Tu Ngo" userId="3cbe118c215438f3" providerId="LiveId" clId="{843B5BFA-346F-49CA-B643-CE1033A5DC28}" dt="2024-09-24T23:22:07.141" v="5733" actId="1076"/>
          <ac:cxnSpMkLst>
            <pc:docMk/>
            <pc:sldMk cId="2830195663" sldId="320"/>
            <ac:cxnSpMk id="3073" creationId="{C8CE169A-20A4-DB4A-5A18-1E7ACE8A613C}"/>
          </ac:cxnSpMkLst>
        </pc:cxnChg>
        <pc:cxnChg chg="add mod">
          <ac:chgData name="Tu Ngo" userId="3cbe118c215438f3" providerId="LiveId" clId="{843B5BFA-346F-49CA-B643-CE1033A5DC28}" dt="2024-09-24T23:22:07.141" v="5733" actId="1076"/>
          <ac:cxnSpMkLst>
            <pc:docMk/>
            <pc:sldMk cId="2830195663" sldId="320"/>
            <ac:cxnSpMk id="3077" creationId="{CE8EBCD9-E6AC-DD67-7B60-50603E84871D}"/>
          </ac:cxnSpMkLst>
        </pc:cxnChg>
        <pc:cxnChg chg="add mod">
          <ac:chgData name="Tu Ngo" userId="3cbe118c215438f3" providerId="LiveId" clId="{843B5BFA-346F-49CA-B643-CE1033A5DC28}" dt="2024-09-24T23:22:07.141" v="5733" actId="1076"/>
          <ac:cxnSpMkLst>
            <pc:docMk/>
            <pc:sldMk cId="2830195663" sldId="320"/>
            <ac:cxnSpMk id="3080" creationId="{EF3004EE-D6E2-9CDD-1664-245F63EB85B6}"/>
          </ac:cxnSpMkLst>
        </pc:cxnChg>
        <pc:cxnChg chg="add mod">
          <ac:chgData name="Tu Ngo" userId="3cbe118c215438f3" providerId="LiveId" clId="{843B5BFA-346F-49CA-B643-CE1033A5DC28}" dt="2024-09-24T23:22:07.141" v="5733" actId="1076"/>
          <ac:cxnSpMkLst>
            <pc:docMk/>
            <pc:sldMk cId="2830195663" sldId="320"/>
            <ac:cxnSpMk id="3083" creationId="{211FF704-0926-7310-3948-F4AC68AAB1E3}"/>
          </ac:cxnSpMkLst>
        </pc:cxnChg>
        <pc:cxnChg chg="add mod">
          <ac:chgData name="Tu Ngo" userId="3cbe118c215438f3" providerId="LiveId" clId="{843B5BFA-346F-49CA-B643-CE1033A5DC28}" dt="2024-09-24T23:22:07.141" v="5733" actId="1076"/>
          <ac:cxnSpMkLst>
            <pc:docMk/>
            <pc:sldMk cId="2830195663" sldId="320"/>
            <ac:cxnSpMk id="3086" creationId="{887280F0-F7BF-B7EE-E945-129A3240B9DC}"/>
          </ac:cxnSpMkLst>
        </pc:cxnChg>
        <pc:cxnChg chg="add mod">
          <ac:chgData name="Tu Ngo" userId="3cbe118c215438f3" providerId="LiveId" clId="{843B5BFA-346F-49CA-B643-CE1033A5DC28}" dt="2024-09-24T23:22:07.141" v="5733" actId="1076"/>
          <ac:cxnSpMkLst>
            <pc:docMk/>
            <pc:sldMk cId="2830195663" sldId="320"/>
            <ac:cxnSpMk id="4097" creationId="{7848589D-70B2-3402-0705-FC674BC7F4D6}"/>
          </ac:cxnSpMkLst>
        </pc:cxnChg>
        <pc:cxnChg chg="add mod">
          <ac:chgData name="Tu Ngo" userId="3cbe118c215438f3" providerId="LiveId" clId="{843B5BFA-346F-49CA-B643-CE1033A5DC28}" dt="2024-09-24T23:22:07.141" v="5733" actId="1076"/>
          <ac:cxnSpMkLst>
            <pc:docMk/>
            <pc:sldMk cId="2830195663" sldId="320"/>
            <ac:cxnSpMk id="4104" creationId="{95AA61E5-CF63-DBD7-AAD7-565B47E70994}"/>
          </ac:cxnSpMkLst>
        </pc:cxnChg>
        <pc:cxnChg chg="add mod">
          <ac:chgData name="Tu Ngo" userId="3cbe118c215438f3" providerId="LiveId" clId="{843B5BFA-346F-49CA-B643-CE1033A5DC28}" dt="2024-09-24T23:22:07.141" v="5733" actId="1076"/>
          <ac:cxnSpMkLst>
            <pc:docMk/>
            <pc:sldMk cId="2830195663" sldId="320"/>
            <ac:cxnSpMk id="4108" creationId="{5CEDA193-469F-52DE-2AA1-5B9A584A921C}"/>
          </ac:cxnSpMkLst>
        </pc:cxnChg>
        <pc:cxnChg chg="add mod">
          <ac:chgData name="Tu Ngo" userId="3cbe118c215438f3" providerId="LiveId" clId="{843B5BFA-346F-49CA-B643-CE1033A5DC28}" dt="2024-09-24T23:22:07.141" v="5733" actId="1076"/>
          <ac:cxnSpMkLst>
            <pc:docMk/>
            <pc:sldMk cId="2830195663" sldId="320"/>
            <ac:cxnSpMk id="4111" creationId="{A062A8D8-5A85-42F6-2AF3-D3957102EB8A}"/>
          </ac:cxnSpMkLst>
        </pc:cxnChg>
        <pc:cxnChg chg="add mod">
          <ac:chgData name="Tu Ngo" userId="3cbe118c215438f3" providerId="LiveId" clId="{843B5BFA-346F-49CA-B643-CE1033A5DC28}" dt="2024-09-24T23:22:07.141" v="5733" actId="1076"/>
          <ac:cxnSpMkLst>
            <pc:docMk/>
            <pc:sldMk cId="2830195663" sldId="320"/>
            <ac:cxnSpMk id="4114" creationId="{6BF41F80-F128-8720-EFA5-23A4DF01EDF2}"/>
          </ac:cxnSpMkLst>
        </pc:cxnChg>
        <pc:cxnChg chg="add mod">
          <ac:chgData name="Tu Ngo" userId="3cbe118c215438f3" providerId="LiveId" clId="{843B5BFA-346F-49CA-B643-CE1033A5DC28}" dt="2024-09-24T23:22:07.141" v="5733" actId="1076"/>
          <ac:cxnSpMkLst>
            <pc:docMk/>
            <pc:sldMk cId="2830195663" sldId="320"/>
            <ac:cxnSpMk id="4117" creationId="{43F5B849-4DDC-62BE-BC06-BD74C534FE07}"/>
          </ac:cxnSpMkLst>
        </pc:cxnChg>
        <pc:cxnChg chg="add mod">
          <ac:chgData name="Tu Ngo" userId="3cbe118c215438f3" providerId="LiveId" clId="{843B5BFA-346F-49CA-B643-CE1033A5DC28}" dt="2024-09-24T23:22:07.141" v="5733" actId="1076"/>
          <ac:cxnSpMkLst>
            <pc:docMk/>
            <pc:sldMk cId="2830195663" sldId="320"/>
            <ac:cxnSpMk id="4120" creationId="{B6232EF3-524D-E1D3-883C-E5FDA8C4C31F}"/>
          </ac:cxnSpMkLst>
        </pc:cxnChg>
        <pc:cxnChg chg="add mod">
          <ac:chgData name="Tu Ngo" userId="3cbe118c215438f3" providerId="LiveId" clId="{843B5BFA-346F-49CA-B643-CE1033A5DC28}" dt="2024-09-24T23:22:07.141" v="5733" actId="1076"/>
          <ac:cxnSpMkLst>
            <pc:docMk/>
            <pc:sldMk cId="2830195663" sldId="320"/>
            <ac:cxnSpMk id="4123" creationId="{8F91CFF5-B493-A695-2D1A-C0FEF25EDF9F}"/>
          </ac:cxnSpMkLst>
        </pc:cxnChg>
        <pc:cxnChg chg="add mod">
          <ac:chgData name="Tu Ngo" userId="3cbe118c215438f3" providerId="LiveId" clId="{843B5BFA-346F-49CA-B643-CE1033A5DC28}" dt="2024-09-24T23:22:07.141" v="5733" actId="1076"/>
          <ac:cxnSpMkLst>
            <pc:docMk/>
            <pc:sldMk cId="2830195663" sldId="320"/>
            <ac:cxnSpMk id="4139" creationId="{D12AE8C1-07DD-C9DE-35D8-7685FDB705C8}"/>
          </ac:cxnSpMkLst>
        </pc:cxnChg>
        <pc:cxnChg chg="add mod">
          <ac:chgData name="Tu Ngo" userId="3cbe118c215438f3" providerId="LiveId" clId="{843B5BFA-346F-49CA-B643-CE1033A5DC28}" dt="2024-09-24T23:22:07.141" v="5733" actId="1076"/>
          <ac:cxnSpMkLst>
            <pc:docMk/>
            <pc:sldMk cId="2830195663" sldId="320"/>
            <ac:cxnSpMk id="4142" creationId="{E9F953D5-705B-72E7-E438-DE8E4183F2B1}"/>
          </ac:cxnSpMkLst>
        </pc:cxnChg>
        <pc:cxnChg chg="add mod">
          <ac:chgData name="Tu Ngo" userId="3cbe118c215438f3" providerId="LiveId" clId="{843B5BFA-346F-49CA-B643-CE1033A5DC28}" dt="2024-09-24T23:22:07.141" v="5733" actId="1076"/>
          <ac:cxnSpMkLst>
            <pc:docMk/>
            <pc:sldMk cId="2830195663" sldId="320"/>
            <ac:cxnSpMk id="4145" creationId="{C3AB1C9E-C658-7285-4B7B-F2F110F120B7}"/>
          </ac:cxnSpMkLst>
        </pc:cxnChg>
        <pc:cxnChg chg="add mod">
          <ac:chgData name="Tu Ngo" userId="3cbe118c215438f3" providerId="LiveId" clId="{843B5BFA-346F-49CA-B643-CE1033A5DC28}" dt="2024-09-24T23:22:07.141" v="5733" actId="1076"/>
          <ac:cxnSpMkLst>
            <pc:docMk/>
            <pc:sldMk cId="2830195663" sldId="320"/>
            <ac:cxnSpMk id="4148" creationId="{12A23D10-A0BE-B921-7557-AB4325F64A55}"/>
          </ac:cxnSpMkLst>
        </pc:cxnChg>
        <pc:cxnChg chg="add mod">
          <ac:chgData name="Tu Ngo" userId="3cbe118c215438f3" providerId="LiveId" clId="{843B5BFA-346F-49CA-B643-CE1033A5DC28}" dt="2024-09-24T23:22:07.141" v="5733" actId="1076"/>
          <ac:cxnSpMkLst>
            <pc:docMk/>
            <pc:sldMk cId="2830195663" sldId="320"/>
            <ac:cxnSpMk id="4151" creationId="{A4DDFCFC-2843-E09E-B7D0-9F8ED9C7B234}"/>
          </ac:cxnSpMkLst>
        </pc:cxnChg>
        <pc:cxnChg chg="add mod">
          <ac:chgData name="Tu Ngo" userId="3cbe118c215438f3" providerId="LiveId" clId="{843B5BFA-346F-49CA-B643-CE1033A5DC28}" dt="2024-09-24T23:22:07.141" v="5733" actId="1076"/>
          <ac:cxnSpMkLst>
            <pc:docMk/>
            <pc:sldMk cId="2830195663" sldId="320"/>
            <ac:cxnSpMk id="4154" creationId="{9E730596-1CB1-080D-26E7-0A4264FFF995}"/>
          </ac:cxnSpMkLst>
        </pc:cxnChg>
        <pc:cxnChg chg="add mod">
          <ac:chgData name="Tu Ngo" userId="3cbe118c215438f3" providerId="LiveId" clId="{843B5BFA-346F-49CA-B643-CE1033A5DC28}" dt="2024-09-24T23:22:07.141" v="5733" actId="1076"/>
          <ac:cxnSpMkLst>
            <pc:docMk/>
            <pc:sldMk cId="2830195663" sldId="320"/>
            <ac:cxnSpMk id="4157" creationId="{27F4B756-B033-29A1-0698-F86B111A9455}"/>
          </ac:cxnSpMkLst>
        </pc:cxnChg>
        <pc:cxnChg chg="add mod">
          <ac:chgData name="Tu Ngo" userId="3cbe118c215438f3" providerId="LiveId" clId="{843B5BFA-346F-49CA-B643-CE1033A5DC28}" dt="2024-09-24T23:22:07.141" v="5733" actId="1076"/>
          <ac:cxnSpMkLst>
            <pc:docMk/>
            <pc:sldMk cId="2830195663" sldId="320"/>
            <ac:cxnSpMk id="4231" creationId="{72735875-F7FF-8BFE-B24F-1F0D5E50A9A4}"/>
          </ac:cxnSpMkLst>
        </pc:cxnChg>
        <pc:cxnChg chg="add mod">
          <ac:chgData name="Tu Ngo" userId="3cbe118c215438f3" providerId="LiveId" clId="{843B5BFA-346F-49CA-B643-CE1033A5DC28}" dt="2024-09-24T23:22:07.141" v="5733" actId="1076"/>
          <ac:cxnSpMkLst>
            <pc:docMk/>
            <pc:sldMk cId="2830195663" sldId="320"/>
            <ac:cxnSpMk id="4234" creationId="{94B2D86A-FF2A-F0C4-FA0B-48B472F4E340}"/>
          </ac:cxnSpMkLst>
        </pc:cxnChg>
        <pc:cxnChg chg="add mod">
          <ac:chgData name="Tu Ngo" userId="3cbe118c215438f3" providerId="LiveId" clId="{843B5BFA-346F-49CA-B643-CE1033A5DC28}" dt="2024-09-24T23:22:07.141" v="5733" actId="1076"/>
          <ac:cxnSpMkLst>
            <pc:docMk/>
            <pc:sldMk cId="2830195663" sldId="320"/>
            <ac:cxnSpMk id="4239" creationId="{BAF87BC4-623C-A583-3481-15E9F59C6659}"/>
          </ac:cxnSpMkLst>
        </pc:cxnChg>
        <pc:cxnChg chg="add mod">
          <ac:chgData name="Tu Ngo" userId="3cbe118c215438f3" providerId="LiveId" clId="{843B5BFA-346F-49CA-B643-CE1033A5DC28}" dt="2024-09-24T23:22:07.141" v="5733" actId="1076"/>
          <ac:cxnSpMkLst>
            <pc:docMk/>
            <pc:sldMk cId="2830195663" sldId="320"/>
            <ac:cxnSpMk id="4243" creationId="{B08BBAC9-6018-1987-F64E-D77CE3063E84}"/>
          </ac:cxnSpMkLst>
        </pc:cxnChg>
        <pc:cxnChg chg="add mod">
          <ac:chgData name="Tu Ngo" userId="3cbe118c215438f3" providerId="LiveId" clId="{843B5BFA-346F-49CA-B643-CE1033A5DC28}" dt="2024-09-24T23:22:07.141" v="5733" actId="1076"/>
          <ac:cxnSpMkLst>
            <pc:docMk/>
            <pc:sldMk cId="2830195663" sldId="320"/>
            <ac:cxnSpMk id="4247" creationId="{E5F04EF7-F02C-F534-3822-A55E6D193500}"/>
          </ac:cxnSpMkLst>
        </pc:cxnChg>
        <pc:cxnChg chg="add mod">
          <ac:chgData name="Tu Ngo" userId="3cbe118c215438f3" providerId="LiveId" clId="{843B5BFA-346F-49CA-B643-CE1033A5DC28}" dt="2024-09-24T23:22:07.141" v="5733" actId="1076"/>
          <ac:cxnSpMkLst>
            <pc:docMk/>
            <pc:sldMk cId="2830195663" sldId="320"/>
            <ac:cxnSpMk id="4250" creationId="{30AA5A77-DBBE-E029-B6EF-1AB9D6E5382C}"/>
          </ac:cxnSpMkLst>
        </pc:cxnChg>
        <pc:cxnChg chg="add mod">
          <ac:chgData name="Tu Ngo" userId="3cbe118c215438f3" providerId="LiveId" clId="{843B5BFA-346F-49CA-B643-CE1033A5DC28}" dt="2024-09-24T23:22:07.141" v="5733" actId="1076"/>
          <ac:cxnSpMkLst>
            <pc:docMk/>
            <pc:sldMk cId="2830195663" sldId="320"/>
            <ac:cxnSpMk id="4254" creationId="{5AEF898E-81FA-AA64-A7B1-0DBFE46B9DB5}"/>
          </ac:cxnSpMkLst>
        </pc:cxnChg>
        <pc:cxnChg chg="add mod">
          <ac:chgData name="Tu Ngo" userId="3cbe118c215438f3" providerId="LiveId" clId="{843B5BFA-346F-49CA-B643-CE1033A5DC28}" dt="2024-09-24T23:22:07.141" v="5733" actId="1076"/>
          <ac:cxnSpMkLst>
            <pc:docMk/>
            <pc:sldMk cId="2830195663" sldId="320"/>
            <ac:cxnSpMk id="4257" creationId="{14AD74D1-C123-702C-122F-BCBEE8694B6B}"/>
          </ac:cxnSpMkLst>
        </pc:cxnChg>
        <pc:cxnChg chg="add mod">
          <ac:chgData name="Tu Ngo" userId="3cbe118c215438f3" providerId="LiveId" clId="{843B5BFA-346F-49CA-B643-CE1033A5DC28}" dt="2024-09-24T23:22:07.141" v="5733" actId="1076"/>
          <ac:cxnSpMkLst>
            <pc:docMk/>
            <pc:sldMk cId="2830195663" sldId="320"/>
            <ac:cxnSpMk id="4412" creationId="{1B31729A-B281-1D7B-91C3-2ECB45C4D11A}"/>
          </ac:cxnSpMkLst>
        </pc:cxnChg>
        <pc:cxnChg chg="add del mod">
          <ac:chgData name="Tu Ngo" userId="3cbe118c215438f3" providerId="LiveId" clId="{843B5BFA-346F-49CA-B643-CE1033A5DC28}" dt="2024-09-24T14:58:27.774" v="1780" actId="11529"/>
          <ac:cxnSpMkLst>
            <pc:docMk/>
            <pc:sldMk cId="2830195663" sldId="320"/>
            <ac:cxnSpMk id="4425" creationId="{CBEE5E4B-8023-452A-A919-1427B1790BF3}"/>
          </ac:cxnSpMkLst>
        </pc:cxnChg>
        <pc:cxnChg chg="add mod">
          <ac:chgData name="Tu Ngo" userId="3cbe118c215438f3" providerId="LiveId" clId="{843B5BFA-346F-49CA-B643-CE1033A5DC28}" dt="2024-09-24T23:22:07.141" v="5733" actId="1076"/>
          <ac:cxnSpMkLst>
            <pc:docMk/>
            <pc:sldMk cId="2830195663" sldId="320"/>
            <ac:cxnSpMk id="4427" creationId="{F34B2FC1-B422-1C70-29A8-F5DC4D6D1630}"/>
          </ac:cxnSpMkLst>
        </pc:cxnChg>
        <pc:cxnChg chg="add mod">
          <ac:chgData name="Tu Ngo" userId="3cbe118c215438f3" providerId="LiveId" clId="{843B5BFA-346F-49CA-B643-CE1033A5DC28}" dt="2024-09-24T23:22:07.141" v="5733" actId="1076"/>
          <ac:cxnSpMkLst>
            <pc:docMk/>
            <pc:sldMk cId="2830195663" sldId="320"/>
            <ac:cxnSpMk id="4428" creationId="{4D5F9D63-FEF9-8709-937D-6415168CB5E6}"/>
          </ac:cxnSpMkLst>
        </pc:cxnChg>
      </pc:sldChg>
      <pc:sldChg chg="add del">
        <pc:chgData name="Tu Ngo" userId="3cbe118c215438f3" providerId="LiveId" clId="{843B5BFA-346F-49CA-B643-CE1033A5DC28}" dt="2024-09-24T15:05:48.799" v="1868" actId="47"/>
        <pc:sldMkLst>
          <pc:docMk/>
          <pc:sldMk cId="740762122" sldId="321"/>
        </pc:sldMkLst>
      </pc:sldChg>
      <pc:sldChg chg="modSp add mod">
        <pc:chgData name="Tu Ngo" userId="3cbe118c215438f3" providerId="LiveId" clId="{843B5BFA-346F-49CA-B643-CE1033A5DC28}" dt="2024-09-25T02:51:48.573" v="7864" actId="27636"/>
        <pc:sldMkLst>
          <pc:docMk/>
          <pc:sldMk cId="1633313999" sldId="321"/>
        </pc:sldMkLst>
        <pc:spChg chg="mod">
          <ac:chgData name="Tu Ngo" userId="3cbe118c215438f3" providerId="LiveId" clId="{843B5BFA-346F-49CA-B643-CE1033A5DC28}" dt="2024-09-25T02:51:48.573" v="7864" actId="27636"/>
          <ac:spMkLst>
            <pc:docMk/>
            <pc:sldMk cId="1633313999" sldId="321"/>
            <ac:spMk id="3" creationId="{6C13F941-347D-C93E-8FB7-B463BE7BACE5}"/>
          </ac:spMkLst>
        </pc:spChg>
      </pc:sldChg>
      <pc:sldChg chg="addSp delSp modSp add mod ord modAnim">
        <pc:chgData name="Tu Ngo" userId="3cbe118c215438f3" providerId="LiveId" clId="{843B5BFA-346F-49CA-B643-CE1033A5DC28}" dt="2024-09-25T03:24:02.257" v="7931"/>
        <pc:sldMkLst>
          <pc:docMk/>
          <pc:sldMk cId="47751449" sldId="322"/>
        </pc:sldMkLst>
        <pc:spChg chg="mod">
          <ac:chgData name="Tu Ngo" userId="3cbe118c215438f3" providerId="LiveId" clId="{843B5BFA-346F-49CA-B643-CE1033A5DC28}" dt="2024-09-25T02:57:59.009" v="7878" actId="14100"/>
          <ac:spMkLst>
            <pc:docMk/>
            <pc:sldMk cId="47751449" sldId="322"/>
            <ac:spMk id="2" creationId="{62944F4D-22F4-64F0-EE90-5CE784E5D19D}"/>
          </ac:spMkLst>
        </pc:spChg>
        <pc:spChg chg="mod">
          <ac:chgData name="Tu Ngo" userId="3cbe118c215438f3" providerId="LiveId" clId="{843B5BFA-346F-49CA-B643-CE1033A5DC28}" dt="2024-09-25T02:49:50.418" v="7862" actId="403"/>
          <ac:spMkLst>
            <pc:docMk/>
            <pc:sldMk cId="47751449" sldId="322"/>
            <ac:spMk id="3" creationId="{6C13F941-347D-C93E-8FB7-B463BE7BACE5}"/>
          </ac:spMkLst>
        </pc:spChg>
        <pc:spChg chg="add mod">
          <ac:chgData name="Tu Ngo" userId="3cbe118c215438f3" providerId="LiveId" clId="{843B5BFA-346F-49CA-B643-CE1033A5DC28}" dt="2024-09-25T03:23:51.092" v="7930" actId="692"/>
          <ac:spMkLst>
            <pc:docMk/>
            <pc:sldMk cId="47751449" sldId="322"/>
            <ac:spMk id="4" creationId="{9838110D-0E66-F6AB-681F-51B595245319}"/>
          </ac:spMkLst>
        </pc:spChg>
        <pc:picChg chg="add mod">
          <ac:chgData name="Tu Ngo" userId="3cbe118c215438f3" providerId="LiveId" clId="{843B5BFA-346F-49CA-B643-CE1033A5DC28}" dt="2024-09-25T03:22:42.496" v="7922" actId="14100"/>
          <ac:picMkLst>
            <pc:docMk/>
            <pc:sldMk cId="47751449" sldId="322"/>
            <ac:picMk id="1026" creationId="{913A07B6-0AC0-8569-01A7-5F5090D2DDE1}"/>
          </ac:picMkLst>
        </pc:picChg>
        <pc:picChg chg="del">
          <ac:chgData name="Tu Ngo" userId="3cbe118c215438f3" providerId="LiveId" clId="{843B5BFA-346F-49CA-B643-CE1033A5DC28}" dt="2024-09-24T15:12:43.818" v="1996" actId="478"/>
          <ac:picMkLst>
            <pc:docMk/>
            <pc:sldMk cId="47751449" sldId="322"/>
            <ac:picMk id="3074" creationId="{2A079C54-20C4-E9A2-E312-ABB7EA164033}"/>
          </ac:picMkLst>
        </pc:picChg>
      </pc:sldChg>
      <pc:sldChg chg="modSp add del">
        <pc:chgData name="Tu Ngo" userId="3cbe118c215438f3" providerId="LiveId" clId="{843B5BFA-346F-49CA-B643-CE1033A5DC28}" dt="2024-09-24T15:03:06.202" v="1855" actId="47"/>
        <pc:sldMkLst>
          <pc:docMk/>
          <pc:sldMk cId="1587320385" sldId="322"/>
        </pc:sldMkLst>
        <pc:picChg chg="mod">
          <ac:chgData name="Tu Ngo" userId="3cbe118c215438f3" providerId="LiveId" clId="{843B5BFA-346F-49CA-B643-CE1033A5DC28}" dt="2024-09-24T14:05:27.788" v="1262" actId="14100"/>
          <ac:picMkLst>
            <pc:docMk/>
            <pc:sldMk cId="1587320385" sldId="322"/>
            <ac:picMk id="4100" creationId="{3E0FCC0F-8408-0E81-3F44-E70DC77C71E0}"/>
          </ac:picMkLst>
        </pc:picChg>
      </pc:sldChg>
      <pc:sldChg chg="addSp modSp add mod">
        <pc:chgData name="Tu Ngo" userId="3cbe118c215438f3" providerId="LiveId" clId="{843B5BFA-346F-49CA-B643-CE1033A5DC28}" dt="2024-09-24T23:32:19.278" v="6010" actId="20577"/>
        <pc:sldMkLst>
          <pc:docMk/>
          <pc:sldMk cId="2260641531" sldId="323"/>
        </pc:sldMkLst>
        <pc:spChg chg="mod">
          <ac:chgData name="Tu Ngo" userId="3cbe118c215438f3" providerId="LiveId" clId="{843B5BFA-346F-49CA-B643-CE1033A5DC28}" dt="2024-09-24T23:06:43.443" v="5332" actId="20577"/>
          <ac:spMkLst>
            <pc:docMk/>
            <pc:sldMk cId="2260641531" sldId="323"/>
            <ac:spMk id="2" creationId="{62944F4D-22F4-64F0-EE90-5CE784E5D19D}"/>
          </ac:spMkLst>
        </pc:spChg>
        <pc:spChg chg="mod">
          <ac:chgData name="Tu Ngo" userId="3cbe118c215438f3" providerId="LiveId" clId="{843B5BFA-346F-49CA-B643-CE1033A5DC28}" dt="2024-09-24T23:32:19.278" v="6010" actId="20577"/>
          <ac:spMkLst>
            <pc:docMk/>
            <pc:sldMk cId="2260641531" sldId="323"/>
            <ac:spMk id="3" creationId="{6C13F941-347D-C93E-8FB7-B463BE7BACE5}"/>
          </ac:spMkLst>
        </pc:spChg>
        <pc:spChg chg="add mod">
          <ac:chgData name="Tu Ngo" userId="3cbe118c215438f3" providerId="LiveId" clId="{843B5BFA-346F-49CA-B643-CE1033A5DC28}" dt="2024-09-24T23:30:18.015" v="5988"/>
          <ac:spMkLst>
            <pc:docMk/>
            <pc:sldMk cId="2260641531" sldId="323"/>
            <ac:spMk id="5" creationId="{4CAB3A87-F626-809E-7667-ECAD657FAA25}"/>
          </ac:spMkLst>
        </pc:spChg>
        <pc:spChg chg="add mod">
          <ac:chgData name="Tu Ngo" userId="3cbe118c215438f3" providerId="LiveId" clId="{843B5BFA-346F-49CA-B643-CE1033A5DC28}" dt="2024-09-24T23:31:11.770" v="5999" actId="1076"/>
          <ac:spMkLst>
            <pc:docMk/>
            <pc:sldMk cId="2260641531" sldId="323"/>
            <ac:spMk id="7" creationId="{29238B99-3ED2-58C1-5010-6211726A2E55}"/>
          </ac:spMkLst>
        </pc:spChg>
        <pc:picChg chg="add mod">
          <ac:chgData name="Tu Ngo" userId="3cbe118c215438f3" providerId="LiveId" clId="{843B5BFA-346F-49CA-B643-CE1033A5DC28}" dt="2024-09-24T23:30:18.015" v="5988"/>
          <ac:picMkLst>
            <pc:docMk/>
            <pc:sldMk cId="2260641531" sldId="323"/>
            <ac:picMk id="4" creationId="{10F76198-1238-2E9B-E745-ECA960E5322D}"/>
          </ac:picMkLst>
        </pc:picChg>
        <pc:picChg chg="add mod">
          <ac:chgData name="Tu Ngo" userId="3cbe118c215438f3" providerId="LiveId" clId="{843B5BFA-346F-49CA-B643-CE1033A5DC28}" dt="2024-09-24T23:31:17.808" v="6001" actId="1076"/>
          <ac:picMkLst>
            <pc:docMk/>
            <pc:sldMk cId="2260641531" sldId="323"/>
            <ac:picMk id="6" creationId="{2ADABD4A-EEE9-4FD8-A643-80EEB3CED278}"/>
          </ac:picMkLst>
        </pc:picChg>
      </pc:sldChg>
      <pc:sldChg chg="add del setBg">
        <pc:chgData name="Tu Ngo" userId="3cbe118c215438f3" providerId="LiveId" clId="{843B5BFA-346F-49CA-B643-CE1033A5DC28}" dt="2024-09-24T15:23:05.996" v="2948"/>
        <pc:sldMkLst>
          <pc:docMk/>
          <pc:sldMk cId="2283925815" sldId="324"/>
        </pc:sldMkLst>
      </pc:sldChg>
      <pc:sldChg chg="new del">
        <pc:chgData name="Tu Ngo" userId="3cbe118c215438f3" providerId="LiveId" clId="{843B5BFA-346F-49CA-B643-CE1033A5DC28}" dt="2024-09-24T15:23:00.354" v="2946" actId="47"/>
        <pc:sldMkLst>
          <pc:docMk/>
          <pc:sldMk cId="2493900551" sldId="324"/>
        </pc:sldMkLst>
      </pc:sldChg>
      <pc:sldChg chg="modSp add mod ord">
        <pc:chgData name="Tu Ngo" userId="3cbe118c215438f3" providerId="LiveId" clId="{843B5BFA-346F-49CA-B643-CE1033A5DC28}" dt="2024-09-25T03:28:46.574" v="8141" actId="20577"/>
        <pc:sldMkLst>
          <pc:docMk/>
          <pc:sldMk cId="4187598169" sldId="324"/>
        </pc:sldMkLst>
        <pc:spChg chg="mod">
          <ac:chgData name="Tu Ngo" userId="3cbe118c215438f3" providerId="LiveId" clId="{843B5BFA-346F-49CA-B643-CE1033A5DC28}" dt="2024-09-24T15:23:18.855" v="2964" actId="20577"/>
          <ac:spMkLst>
            <pc:docMk/>
            <pc:sldMk cId="4187598169" sldId="324"/>
            <ac:spMk id="2" creationId="{62944F4D-22F4-64F0-EE90-5CE784E5D19D}"/>
          </ac:spMkLst>
        </pc:spChg>
        <pc:spChg chg="mod">
          <ac:chgData name="Tu Ngo" userId="3cbe118c215438f3" providerId="LiveId" clId="{843B5BFA-346F-49CA-B643-CE1033A5DC28}" dt="2024-09-25T03:28:46.574" v="8141" actId="20577"/>
          <ac:spMkLst>
            <pc:docMk/>
            <pc:sldMk cId="4187598169" sldId="324"/>
            <ac:spMk id="3" creationId="{6C13F941-347D-C93E-8FB7-B463BE7BACE5}"/>
          </ac:spMkLst>
        </pc:spChg>
      </pc:sldChg>
      <pc:sldChg chg="modSp add mod">
        <pc:chgData name="Tu Ngo" userId="3cbe118c215438f3" providerId="LiveId" clId="{843B5BFA-346F-49CA-B643-CE1033A5DC28}" dt="2024-09-24T15:25:29.187" v="3011" actId="20577"/>
        <pc:sldMkLst>
          <pc:docMk/>
          <pc:sldMk cId="132120364" sldId="325"/>
        </pc:sldMkLst>
        <pc:spChg chg="mod">
          <ac:chgData name="Tu Ngo" userId="3cbe118c215438f3" providerId="LiveId" clId="{843B5BFA-346F-49CA-B643-CE1033A5DC28}" dt="2024-09-24T15:25:29.187" v="3011" actId="20577"/>
          <ac:spMkLst>
            <pc:docMk/>
            <pc:sldMk cId="132120364" sldId="325"/>
            <ac:spMk id="2" creationId="{F57D910B-DECB-6BDF-942C-E6E4D9F4A67B}"/>
          </ac:spMkLst>
        </pc:spChg>
      </pc:sldChg>
      <pc:sldChg chg="modSp add mod ord">
        <pc:chgData name="Tu Ngo" userId="3cbe118c215438f3" providerId="LiveId" clId="{843B5BFA-346F-49CA-B643-CE1033A5DC28}" dt="2024-09-25T02:12:53.904" v="6730" actId="20577"/>
        <pc:sldMkLst>
          <pc:docMk/>
          <pc:sldMk cId="755716893" sldId="326"/>
        </pc:sldMkLst>
        <pc:spChg chg="mod">
          <ac:chgData name="Tu Ngo" userId="3cbe118c215438f3" providerId="LiveId" clId="{843B5BFA-346F-49CA-B643-CE1033A5DC28}" dt="2024-09-24T15:35:07.617" v="3199" actId="20577"/>
          <ac:spMkLst>
            <pc:docMk/>
            <pc:sldMk cId="755716893" sldId="326"/>
            <ac:spMk id="2" creationId="{62944F4D-22F4-64F0-EE90-5CE784E5D19D}"/>
          </ac:spMkLst>
        </pc:spChg>
        <pc:spChg chg="mod">
          <ac:chgData name="Tu Ngo" userId="3cbe118c215438f3" providerId="LiveId" clId="{843B5BFA-346F-49CA-B643-CE1033A5DC28}" dt="2024-09-25T02:12:53.904" v="6730" actId="20577"/>
          <ac:spMkLst>
            <pc:docMk/>
            <pc:sldMk cId="755716893" sldId="326"/>
            <ac:spMk id="3" creationId="{6C13F941-347D-C93E-8FB7-B463BE7BACE5}"/>
          </ac:spMkLst>
        </pc:spChg>
      </pc:sldChg>
      <pc:sldChg chg="modSp add mod">
        <pc:chgData name="Tu Ngo" userId="3cbe118c215438f3" providerId="LiveId" clId="{843B5BFA-346F-49CA-B643-CE1033A5DC28}" dt="2024-09-24T15:40:59.526" v="3724" actId="20577"/>
        <pc:sldMkLst>
          <pc:docMk/>
          <pc:sldMk cId="1920485957" sldId="327"/>
        </pc:sldMkLst>
        <pc:spChg chg="mod">
          <ac:chgData name="Tu Ngo" userId="3cbe118c215438f3" providerId="LiveId" clId="{843B5BFA-346F-49CA-B643-CE1033A5DC28}" dt="2024-09-24T15:27:59.364" v="3022" actId="20577"/>
          <ac:spMkLst>
            <pc:docMk/>
            <pc:sldMk cId="1920485957" sldId="327"/>
            <ac:spMk id="2" creationId="{62944F4D-22F4-64F0-EE90-5CE784E5D19D}"/>
          </ac:spMkLst>
        </pc:spChg>
        <pc:spChg chg="mod">
          <ac:chgData name="Tu Ngo" userId="3cbe118c215438f3" providerId="LiveId" clId="{843B5BFA-346F-49CA-B643-CE1033A5DC28}" dt="2024-09-24T15:40:59.526" v="3724" actId="20577"/>
          <ac:spMkLst>
            <pc:docMk/>
            <pc:sldMk cId="1920485957" sldId="327"/>
            <ac:spMk id="3" creationId="{6C13F941-347D-C93E-8FB7-B463BE7BACE5}"/>
          </ac:spMkLst>
        </pc:spChg>
      </pc:sldChg>
      <pc:sldChg chg="new del">
        <pc:chgData name="Tu Ngo" userId="3cbe118c215438f3" providerId="LiveId" clId="{843B5BFA-346F-49CA-B643-CE1033A5DC28}" dt="2024-09-24T15:27:52.100" v="3017" actId="680"/>
        <pc:sldMkLst>
          <pc:docMk/>
          <pc:sldMk cId="2955780211" sldId="327"/>
        </pc:sldMkLst>
      </pc:sldChg>
      <pc:sldChg chg="modSp add mod ord">
        <pc:chgData name="Tu Ngo" userId="3cbe118c215438f3" providerId="LiveId" clId="{843B5BFA-346F-49CA-B643-CE1033A5DC28}" dt="2024-09-24T15:38:03.533" v="3437" actId="20577"/>
        <pc:sldMkLst>
          <pc:docMk/>
          <pc:sldMk cId="1455775468" sldId="328"/>
        </pc:sldMkLst>
        <pc:spChg chg="mod">
          <ac:chgData name="Tu Ngo" userId="3cbe118c215438f3" providerId="LiveId" clId="{843B5BFA-346F-49CA-B643-CE1033A5DC28}" dt="2024-09-24T15:38:03.533" v="3437" actId="20577"/>
          <ac:spMkLst>
            <pc:docMk/>
            <pc:sldMk cId="1455775468" sldId="328"/>
            <ac:spMk id="2" creationId="{F57D910B-DECB-6BDF-942C-E6E4D9F4A67B}"/>
          </ac:spMkLst>
        </pc:spChg>
      </pc:sldChg>
      <pc:sldChg chg="modSp add mod ord">
        <pc:chgData name="Tu Ngo" userId="3cbe118c215438f3" providerId="LiveId" clId="{843B5BFA-346F-49CA-B643-CE1033A5DC28}" dt="2024-09-25T03:26:51.221" v="8011" actId="20577"/>
        <pc:sldMkLst>
          <pc:docMk/>
          <pc:sldMk cId="2398085744" sldId="329"/>
        </pc:sldMkLst>
        <pc:spChg chg="mod">
          <ac:chgData name="Tu Ngo" userId="3cbe118c215438f3" providerId="LiveId" clId="{843B5BFA-346F-49CA-B643-CE1033A5DC28}" dt="2024-09-24T15:38:13.785" v="3461" actId="20577"/>
          <ac:spMkLst>
            <pc:docMk/>
            <pc:sldMk cId="2398085744" sldId="329"/>
            <ac:spMk id="2" creationId="{62944F4D-22F4-64F0-EE90-5CE784E5D19D}"/>
          </ac:spMkLst>
        </pc:spChg>
        <pc:spChg chg="mod">
          <ac:chgData name="Tu Ngo" userId="3cbe118c215438f3" providerId="LiveId" clId="{843B5BFA-346F-49CA-B643-CE1033A5DC28}" dt="2024-09-25T03:26:51.221" v="8011" actId="20577"/>
          <ac:spMkLst>
            <pc:docMk/>
            <pc:sldMk cId="2398085744" sldId="329"/>
            <ac:spMk id="3" creationId="{6C13F941-347D-C93E-8FB7-B463BE7BACE5}"/>
          </ac:spMkLst>
        </pc:spChg>
      </pc:sldChg>
      <pc:sldChg chg="modSp add del mod">
        <pc:chgData name="Tu Ngo" userId="3cbe118c215438f3" providerId="LiveId" clId="{843B5BFA-346F-49CA-B643-CE1033A5DC28}" dt="2024-09-24T22:35:29.945" v="5179" actId="2696"/>
        <pc:sldMkLst>
          <pc:docMk/>
          <pc:sldMk cId="1843936887" sldId="330"/>
        </pc:sldMkLst>
        <pc:spChg chg="mod">
          <ac:chgData name="Tu Ngo" userId="3cbe118c215438f3" providerId="LiveId" clId="{843B5BFA-346F-49CA-B643-CE1033A5DC28}" dt="2024-09-24T18:43:03.339" v="4025" actId="20577"/>
          <ac:spMkLst>
            <pc:docMk/>
            <pc:sldMk cId="1843936887" sldId="330"/>
            <ac:spMk id="2" creationId="{62944F4D-22F4-64F0-EE90-5CE784E5D19D}"/>
          </ac:spMkLst>
        </pc:spChg>
        <pc:spChg chg="mod">
          <ac:chgData name="Tu Ngo" userId="3cbe118c215438f3" providerId="LiveId" clId="{843B5BFA-346F-49CA-B643-CE1033A5DC28}" dt="2024-09-24T18:43:08.862" v="4027" actId="14"/>
          <ac:spMkLst>
            <pc:docMk/>
            <pc:sldMk cId="1843936887" sldId="330"/>
            <ac:spMk id="3" creationId="{6C13F941-347D-C93E-8FB7-B463BE7BACE5}"/>
          </ac:spMkLst>
        </pc:spChg>
      </pc:sldChg>
      <pc:sldChg chg="addSp delSp modSp add del mod setBg">
        <pc:chgData name="Tu Ngo" userId="3cbe118c215438f3" providerId="LiveId" clId="{843B5BFA-346F-49CA-B643-CE1033A5DC28}" dt="2024-09-24T19:03:52.363" v="4574" actId="2696"/>
        <pc:sldMkLst>
          <pc:docMk/>
          <pc:sldMk cId="3955327851" sldId="331"/>
        </pc:sldMkLst>
        <pc:spChg chg="mod ord">
          <ac:chgData name="Tu Ngo" userId="3cbe118c215438f3" providerId="LiveId" clId="{843B5BFA-346F-49CA-B643-CE1033A5DC28}" dt="2024-09-24T18:43:45.552" v="4068" actId="20577"/>
          <ac:spMkLst>
            <pc:docMk/>
            <pc:sldMk cId="3955327851" sldId="331"/>
            <ac:spMk id="2" creationId="{62944F4D-22F4-64F0-EE90-5CE784E5D19D}"/>
          </ac:spMkLst>
        </pc:spChg>
        <pc:spChg chg="mod ord">
          <ac:chgData name="Tu Ngo" userId="3cbe118c215438f3" providerId="LiveId" clId="{843B5BFA-346F-49CA-B643-CE1033A5DC28}" dt="2024-09-24T19:02:18.490" v="4535" actId="27636"/>
          <ac:spMkLst>
            <pc:docMk/>
            <pc:sldMk cId="3955327851" sldId="331"/>
            <ac:spMk id="3" creationId="{6C13F941-347D-C93E-8FB7-B463BE7BACE5}"/>
          </ac:spMkLst>
        </pc:spChg>
        <pc:spChg chg="add del">
          <ac:chgData name="Tu Ngo" userId="3cbe118c215438f3" providerId="LiveId" clId="{843B5BFA-346F-49CA-B643-CE1033A5DC28}" dt="2024-09-24T18:38:19.833" v="3883" actId="26606"/>
          <ac:spMkLst>
            <pc:docMk/>
            <pc:sldMk cId="3955327851" sldId="331"/>
            <ac:spMk id="1031" creationId="{987A0FBA-CC04-4256-A8EB-BB3C543E989C}"/>
          </ac:spMkLst>
        </pc:spChg>
        <pc:spChg chg="add del">
          <ac:chgData name="Tu Ngo" userId="3cbe118c215438f3" providerId="LiveId" clId="{843B5BFA-346F-49CA-B643-CE1033A5DC28}" dt="2024-09-24T18:38:19.833" v="3883" actId="26606"/>
          <ac:spMkLst>
            <pc:docMk/>
            <pc:sldMk cId="3955327851" sldId="331"/>
            <ac:spMk id="1033" creationId="{E633B38B-B87A-4288-A20F-0223A6C27A5A}"/>
          </ac:spMkLst>
        </pc:spChg>
        <pc:spChg chg="add">
          <ac:chgData name="Tu Ngo" userId="3cbe118c215438f3" providerId="LiveId" clId="{843B5BFA-346F-49CA-B643-CE1033A5DC28}" dt="2024-09-24T18:38:19.848" v="3884" actId="26606"/>
          <ac:spMkLst>
            <pc:docMk/>
            <pc:sldMk cId="3955327851" sldId="331"/>
            <ac:spMk id="1035" creationId="{987A0FBA-CC04-4256-A8EB-BB3C543E989C}"/>
          </ac:spMkLst>
        </pc:spChg>
        <pc:spChg chg="add">
          <ac:chgData name="Tu Ngo" userId="3cbe118c215438f3" providerId="LiveId" clId="{843B5BFA-346F-49CA-B643-CE1033A5DC28}" dt="2024-09-24T18:38:19.848" v="3884" actId="26606"/>
          <ac:spMkLst>
            <pc:docMk/>
            <pc:sldMk cId="3955327851" sldId="331"/>
            <ac:spMk id="1036" creationId="{3362A0EA-3E81-4464-94B8-70BE5870EDC0}"/>
          </ac:spMkLst>
        </pc:spChg>
        <pc:picChg chg="add del mod">
          <ac:chgData name="Tu Ngo" userId="3cbe118c215438f3" providerId="LiveId" clId="{843B5BFA-346F-49CA-B643-CE1033A5DC28}" dt="2024-09-24T18:58:42.672" v="4432" actId="478"/>
          <ac:picMkLst>
            <pc:docMk/>
            <pc:sldMk cId="3955327851" sldId="331"/>
            <ac:picMk id="1026" creationId="{6FAC59FC-157A-13A7-595A-53180C513D23}"/>
          </ac:picMkLst>
        </pc:picChg>
      </pc:sldChg>
      <pc:sldChg chg="modSp add mod setBg">
        <pc:chgData name="Tu Ngo" userId="3cbe118c215438f3" providerId="LiveId" clId="{843B5BFA-346F-49CA-B643-CE1033A5DC28}" dt="2024-09-24T19:32:25.258" v="5159" actId="403"/>
        <pc:sldMkLst>
          <pc:docMk/>
          <pc:sldMk cId="3834782987" sldId="332"/>
        </pc:sldMkLst>
        <pc:spChg chg="mod">
          <ac:chgData name="Tu Ngo" userId="3cbe118c215438f3" providerId="LiveId" clId="{843B5BFA-346F-49CA-B643-CE1033A5DC28}" dt="2024-09-24T19:32:25.258" v="5159" actId="403"/>
          <ac:spMkLst>
            <pc:docMk/>
            <pc:sldMk cId="3834782987" sldId="332"/>
            <ac:spMk id="2" creationId="{62944F4D-22F4-64F0-EE90-5CE784E5D19D}"/>
          </ac:spMkLst>
        </pc:spChg>
        <pc:spChg chg="mod">
          <ac:chgData name="Tu Ngo" userId="3cbe118c215438f3" providerId="LiveId" clId="{843B5BFA-346F-49CA-B643-CE1033A5DC28}" dt="2024-09-24T19:29:00.708" v="5132" actId="14100"/>
          <ac:spMkLst>
            <pc:docMk/>
            <pc:sldMk cId="3834782987" sldId="332"/>
            <ac:spMk id="3" creationId="{6C13F941-347D-C93E-8FB7-B463BE7BACE5}"/>
          </ac:spMkLst>
        </pc:spChg>
      </pc:sldChg>
      <pc:sldChg chg="modSp add mod setBg">
        <pc:chgData name="Tu Ngo" userId="3cbe118c215438f3" providerId="LiveId" clId="{843B5BFA-346F-49CA-B643-CE1033A5DC28}" dt="2024-09-24T19:02:01.191" v="4533" actId="20577"/>
        <pc:sldMkLst>
          <pc:docMk/>
          <pc:sldMk cId="4012129032" sldId="333"/>
        </pc:sldMkLst>
        <pc:spChg chg="mod">
          <ac:chgData name="Tu Ngo" userId="3cbe118c215438f3" providerId="LiveId" clId="{843B5BFA-346F-49CA-B643-CE1033A5DC28}" dt="2024-09-24T19:02:01.191" v="4533" actId="20577"/>
          <ac:spMkLst>
            <pc:docMk/>
            <pc:sldMk cId="4012129032" sldId="333"/>
            <ac:spMk id="2" creationId="{62944F4D-22F4-64F0-EE90-5CE784E5D19D}"/>
          </ac:spMkLst>
        </pc:spChg>
        <pc:spChg chg="mod">
          <ac:chgData name="Tu Ngo" userId="3cbe118c215438f3" providerId="LiveId" clId="{843B5BFA-346F-49CA-B643-CE1033A5DC28}" dt="2024-09-24T19:01:50.129" v="4512" actId="207"/>
          <ac:spMkLst>
            <pc:docMk/>
            <pc:sldMk cId="4012129032" sldId="333"/>
            <ac:spMk id="3" creationId="{6C13F941-347D-C93E-8FB7-B463BE7BACE5}"/>
          </ac:spMkLst>
        </pc:spChg>
      </pc:sldChg>
      <pc:sldChg chg="modSp add mod">
        <pc:chgData name="Tu Ngo" userId="3cbe118c215438f3" providerId="LiveId" clId="{843B5BFA-346F-49CA-B643-CE1033A5DC28}" dt="2024-09-25T03:25:07.300" v="7944" actId="20577"/>
        <pc:sldMkLst>
          <pc:docMk/>
          <pc:sldMk cId="509441515" sldId="334"/>
        </pc:sldMkLst>
        <pc:spChg chg="mod">
          <ac:chgData name="Tu Ngo" userId="3cbe118c215438f3" providerId="LiveId" clId="{843B5BFA-346F-49CA-B643-CE1033A5DC28}" dt="2024-09-24T19:03:13.672" v="4563" actId="20577"/>
          <ac:spMkLst>
            <pc:docMk/>
            <pc:sldMk cId="509441515" sldId="334"/>
            <ac:spMk id="2" creationId="{62944F4D-22F4-64F0-EE90-5CE784E5D19D}"/>
          </ac:spMkLst>
        </pc:spChg>
        <pc:spChg chg="mod">
          <ac:chgData name="Tu Ngo" userId="3cbe118c215438f3" providerId="LiveId" clId="{843B5BFA-346F-49CA-B643-CE1033A5DC28}" dt="2024-09-25T03:25:07.300" v="7944" actId="20577"/>
          <ac:spMkLst>
            <pc:docMk/>
            <pc:sldMk cId="509441515" sldId="334"/>
            <ac:spMk id="3" creationId="{6C13F941-347D-C93E-8FB7-B463BE7BACE5}"/>
          </ac:spMkLst>
        </pc:spChg>
      </pc:sldChg>
      <pc:sldChg chg="modSp add del mod">
        <pc:chgData name="Tu Ngo" userId="3cbe118c215438f3" providerId="LiveId" clId="{843B5BFA-346F-49CA-B643-CE1033A5DC28}" dt="2024-09-25T03:25:29.965" v="7946" actId="47"/>
        <pc:sldMkLst>
          <pc:docMk/>
          <pc:sldMk cId="2866542496" sldId="335"/>
        </pc:sldMkLst>
        <pc:spChg chg="mod">
          <ac:chgData name="Tu Ngo" userId="3cbe118c215438f3" providerId="LiveId" clId="{843B5BFA-346F-49CA-B643-CE1033A5DC28}" dt="2024-09-24T19:32:31.130" v="5161" actId="403"/>
          <ac:spMkLst>
            <pc:docMk/>
            <pc:sldMk cId="2866542496" sldId="335"/>
            <ac:spMk id="2" creationId="{62944F4D-22F4-64F0-EE90-5CE784E5D19D}"/>
          </ac:spMkLst>
        </pc:spChg>
        <pc:spChg chg="mod">
          <ac:chgData name="Tu Ngo" userId="3cbe118c215438f3" providerId="LiveId" clId="{843B5BFA-346F-49CA-B643-CE1033A5DC28}" dt="2024-09-24T19:31:02.682" v="5157" actId="14"/>
          <ac:spMkLst>
            <pc:docMk/>
            <pc:sldMk cId="2866542496" sldId="335"/>
            <ac:spMk id="3" creationId="{6C13F941-347D-C93E-8FB7-B463BE7BACE5}"/>
          </ac:spMkLst>
        </pc:spChg>
      </pc:sldChg>
      <pc:sldChg chg="modSp new mod">
        <pc:chgData name="Tu Ngo" userId="3cbe118c215438f3" providerId="LiveId" clId="{843B5BFA-346F-49CA-B643-CE1033A5DC28}" dt="2024-09-24T21:49:37.803" v="5170" actId="20577"/>
        <pc:sldMkLst>
          <pc:docMk/>
          <pc:sldMk cId="722600831" sldId="336"/>
        </pc:sldMkLst>
        <pc:spChg chg="mod">
          <ac:chgData name="Tu Ngo" userId="3cbe118c215438f3" providerId="LiveId" clId="{843B5BFA-346F-49CA-B643-CE1033A5DC28}" dt="2024-09-24T21:49:37.803" v="5170" actId="20577"/>
          <ac:spMkLst>
            <pc:docMk/>
            <pc:sldMk cId="722600831" sldId="336"/>
            <ac:spMk id="2" creationId="{905DC761-07E3-4E7F-7FEB-FA9C1C18C92E}"/>
          </ac:spMkLst>
        </pc:spChg>
      </pc:sldChg>
      <pc:sldChg chg="addSp modSp add mod ord">
        <pc:chgData name="Tu Ngo" userId="3cbe118c215438f3" providerId="LiveId" clId="{843B5BFA-346F-49CA-B643-CE1033A5DC28}" dt="2024-09-25T03:42:29.092" v="8244"/>
        <pc:sldMkLst>
          <pc:docMk/>
          <pc:sldMk cId="905964545" sldId="337"/>
        </pc:sldMkLst>
        <pc:spChg chg="mod">
          <ac:chgData name="Tu Ngo" userId="3cbe118c215438f3" providerId="LiveId" clId="{843B5BFA-346F-49CA-B643-CE1033A5DC28}" dt="2024-09-25T03:25:51.327" v="7995" actId="20577"/>
          <ac:spMkLst>
            <pc:docMk/>
            <pc:sldMk cId="905964545" sldId="337"/>
            <ac:spMk id="2" creationId="{62944F4D-22F4-64F0-EE90-5CE784E5D19D}"/>
          </ac:spMkLst>
        </pc:spChg>
        <pc:spChg chg="mod">
          <ac:chgData name="Tu Ngo" userId="3cbe118c215438f3" providerId="LiveId" clId="{843B5BFA-346F-49CA-B643-CE1033A5DC28}" dt="2024-09-25T03:37:30.654" v="8236" actId="207"/>
          <ac:spMkLst>
            <pc:docMk/>
            <pc:sldMk cId="905964545" sldId="337"/>
            <ac:spMk id="3" creationId="{6C13F941-347D-C93E-8FB7-B463BE7BACE5}"/>
          </ac:spMkLst>
        </pc:spChg>
        <pc:picChg chg="add mod">
          <ac:chgData name="Tu Ngo" userId="3cbe118c215438f3" providerId="LiveId" clId="{843B5BFA-346F-49CA-B643-CE1033A5DC28}" dt="2024-09-25T03:38:01.625" v="8242" actId="1076"/>
          <ac:picMkLst>
            <pc:docMk/>
            <pc:sldMk cId="905964545" sldId="337"/>
            <ac:picMk id="5" creationId="{C39B2A74-0041-40C5-26FA-1BF5D1A661B6}"/>
          </ac:picMkLst>
        </pc:picChg>
      </pc:sldChg>
      <pc:sldChg chg="modSp add del mod">
        <pc:chgData name="Tu Ngo" userId="3cbe118c215438f3" providerId="LiveId" clId="{843B5BFA-346F-49CA-B643-CE1033A5DC28}" dt="2024-09-25T02:30:32.211" v="7671" actId="47"/>
        <pc:sldMkLst>
          <pc:docMk/>
          <pc:sldMk cId="1218875669" sldId="338"/>
        </pc:sldMkLst>
        <pc:spChg chg="mod">
          <ac:chgData name="Tu Ngo" userId="3cbe118c215438f3" providerId="LiveId" clId="{843B5BFA-346F-49CA-B643-CE1033A5DC28}" dt="2024-09-24T22:43:13.838" v="5298" actId="20577"/>
          <ac:spMkLst>
            <pc:docMk/>
            <pc:sldMk cId="1218875669" sldId="338"/>
            <ac:spMk id="2" creationId="{62944F4D-22F4-64F0-EE90-5CE784E5D19D}"/>
          </ac:spMkLst>
        </pc:spChg>
        <pc:spChg chg="mod">
          <ac:chgData name="Tu Ngo" userId="3cbe118c215438f3" providerId="LiveId" clId="{843B5BFA-346F-49CA-B643-CE1033A5DC28}" dt="2024-09-24T23:25:47.332" v="5850" actId="20577"/>
          <ac:spMkLst>
            <pc:docMk/>
            <pc:sldMk cId="1218875669" sldId="338"/>
            <ac:spMk id="3" creationId="{6C13F941-347D-C93E-8FB7-B463BE7BACE5}"/>
          </ac:spMkLst>
        </pc:spChg>
      </pc:sldChg>
      <pc:sldChg chg="addSp modSp add mod modAnim">
        <pc:chgData name="Tu Ngo" userId="3cbe118c215438f3" providerId="LiveId" clId="{843B5BFA-346F-49CA-B643-CE1033A5DC28}" dt="2024-09-25T02:59:16.781" v="7884" actId="20577"/>
        <pc:sldMkLst>
          <pc:docMk/>
          <pc:sldMk cId="2249520293" sldId="339"/>
        </pc:sldMkLst>
        <pc:spChg chg="mod">
          <ac:chgData name="Tu Ngo" userId="3cbe118c215438f3" providerId="LiveId" clId="{843B5BFA-346F-49CA-B643-CE1033A5DC28}" dt="2024-09-25T02:59:16.781" v="7884" actId="20577"/>
          <ac:spMkLst>
            <pc:docMk/>
            <pc:sldMk cId="2249520293" sldId="339"/>
            <ac:spMk id="3" creationId="{6C13F941-347D-C93E-8FB7-B463BE7BACE5}"/>
          </ac:spMkLst>
        </pc:spChg>
        <pc:spChg chg="add mod">
          <ac:chgData name="Tu Ngo" userId="3cbe118c215438f3" providerId="LiveId" clId="{843B5BFA-346F-49CA-B643-CE1033A5DC28}" dt="2024-09-24T23:26:53.738" v="5856" actId="1076"/>
          <ac:spMkLst>
            <pc:docMk/>
            <pc:sldMk cId="2249520293" sldId="339"/>
            <ac:spMk id="4" creationId="{0923689D-C8BF-12D2-0C30-2C980FEDF03A}"/>
          </ac:spMkLst>
        </pc:spChg>
        <pc:spChg chg="add mod">
          <ac:chgData name="Tu Ngo" userId="3cbe118c215438f3" providerId="LiveId" clId="{843B5BFA-346F-49CA-B643-CE1033A5DC28}" dt="2024-09-24T23:26:53.738" v="5856" actId="1076"/>
          <ac:spMkLst>
            <pc:docMk/>
            <pc:sldMk cId="2249520293" sldId="339"/>
            <ac:spMk id="5" creationId="{8B41CBC0-4993-2D17-B6A8-330545F76CBC}"/>
          </ac:spMkLst>
        </pc:spChg>
        <pc:spChg chg="add mod">
          <ac:chgData name="Tu Ngo" userId="3cbe118c215438f3" providerId="LiveId" clId="{843B5BFA-346F-49CA-B643-CE1033A5DC28}" dt="2024-09-24T23:26:53.738" v="5856" actId="1076"/>
          <ac:spMkLst>
            <pc:docMk/>
            <pc:sldMk cId="2249520293" sldId="339"/>
            <ac:spMk id="6" creationId="{47B09F7A-67B2-D8BC-D003-FE52D911D9D4}"/>
          </ac:spMkLst>
        </pc:spChg>
        <pc:spChg chg="add mod">
          <ac:chgData name="Tu Ngo" userId="3cbe118c215438f3" providerId="LiveId" clId="{843B5BFA-346F-49CA-B643-CE1033A5DC28}" dt="2024-09-24T23:26:53.738" v="5856" actId="1076"/>
          <ac:spMkLst>
            <pc:docMk/>
            <pc:sldMk cId="2249520293" sldId="339"/>
            <ac:spMk id="7" creationId="{59F584E6-7F13-803B-7389-006578390834}"/>
          </ac:spMkLst>
        </pc:spChg>
        <pc:spChg chg="add mod">
          <ac:chgData name="Tu Ngo" userId="3cbe118c215438f3" providerId="LiveId" clId="{843B5BFA-346F-49CA-B643-CE1033A5DC28}" dt="2024-09-24T23:26:53.738" v="5856" actId="1076"/>
          <ac:spMkLst>
            <pc:docMk/>
            <pc:sldMk cId="2249520293" sldId="339"/>
            <ac:spMk id="8" creationId="{D336A587-B754-A85D-CBAA-991E7C76879A}"/>
          </ac:spMkLst>
        </pc:spChg>
        <pc:spChg chg="add mod">
          <ac:chgData name="Tu Ngo" userId="3cbe118c215438f3" providerId="LiveId" clId="{843B5BFA-346F-49CA-B643-CE1033A5DC28}" dt="2024-09-24T23:26:53.738" v="5856" actId="1076"/>
          <ac:spMkLst>
            <pc:docMk/>
            <pc:sldMk cId="2249520293" sldId="339"/>
            <ac:spMk id="9" creationId="{0F9B7888-AF71-709F-E51B-A7AC760AF86E}"/>
          </ac:spMkLst>
        </pc:spChg>
        <pc:spChg chg="add mod">
          <ac:chgData name="Tu Ngo" userId="3cbe118c215438f3" providerId="LiveId" clId="{843B5BFA-346F-49CA-B643-CE1033A5DC28}" dt="2024-09-24T23:26:53.738" v="5856" actId="1076"/>
          <ac:spMkLst>
            <pc:docMk/>
            <pc:sldMk cId="2249520293" sldId="339"/>
            <ac:spMk id="10" creationId="{A48FCC35-36FA-C587-145A-5DD4C0911B5B}"/>
          </ac:spMkLst>
        </pc:spChg>
        <pc:spChg chg="add mod">
          <ac:chgData name="Tu Ngo" userId="3cbe118c215438f3" providerId="LiveId" clId="{843B5BFA-346F-49CA-B643-CE1033A5DC28}" dt="2024-09-24T23:26:53.738" v="5856" actId="1076"/>
          <ac:spMkLst>
            <pc:docMk/>
            <pc:sldMk cId="2249520293" sldId="339"/>
            <ac:spMk id="11" creationId="{35CE00F2-E337-2F31-D9D5-3C84BA9F621B}"/>
          </ac:spMkLst>
        </pc:spChg>
        <pc:spChg chg="add mod">
          <ac:chgData name="Tu Ngo" userId="3cbe118c215438f3" providerId="LiveId" clId="{843B5BFA-346F-49CA-B643-CE1033A5DC28}" dt="2024-09-24T23:26:53.738" v="5856" actId="1076"/>
          <ac:spMkLst>
            <pc:docMk/>
            <pc:sldMk cId="2249520293" sldId="339"/>
            <ac:spMk id="12" creationId="{F69C2E30-C867-D580-66A4-7884C1CA69FE}"/>
          </ac:spMkLst>
        </pc:spChg>
        <pc:spChg chg="add mod">
          <ac:chgData name="Tu Ngo" userId="3cbe118c215438f3" providerId="LiveId" clId="{843B5BFA-346F-49CA-B643-CE1033A5DC28}" dt="2024-09-24T23:26:53.738" v="5856" actId="1076"/>
          <ac:spMkLst>
            <pc:docMk/>
            <pc:sldMk cId="2249520293" sldId="339"/>
            <ac:spMk id="13" creationId="{F380E7CB-CDCF-7A07-4CC1-D6BF2EAF1BB3}"/>
          </ac:spMkLst>
        </pc:spChg>
      </pc:sldChg>
      <pc:sldChg chg="add del ord">
        <pc:chgData name="Tu Ngo" userId="3cbe118c215438f3" providerId="LiveId" clId="{843B5BFA-346F-49CA-B643-CE1033A5DC28}" dt="2024-09-24T23:05:43.759" v="5302" actId="2696"/>
        <pc:sldMkLst>
          <pc:docMk/>
          <pc:sldMk cId="3951382476" sldId="339"/>
        </pc:sldMkLst>
      </pc:sldChg>
      <pc:sldChg chg="addSp delSp modSp add mod delAnim modAnim">
        <pc:chgData name="Tu Ngo" userId="3cbe118c215438f3" providerId="LiveId" clId="{843B5BFA-346F-49CA-B643-CE1033A5DC28}" dt="2024-09-24T23:53:50.529" v="6077" actId="113"/>
        <pc:sldMkLst>
          <pc:docMk/>
          <pc:sldMk cId="1914777626" sldId="340"/>
        </pc:sldMkLst>
        <pc:spChg chg="mod">
          <ac:chgData name="Tu Ngo" userId="3cbe118c215438f3" providerId="LiveId" clId="{843B5BFA-346F-49CA-B643-CE1033A5DC28}" dt="2024-09-24T23:53:50.529" v="6077" actId="113"/>
          <ac:spMkLst>
            <pc:docMk/>
            <pc:sldMk cId="1914777626" sldId="340"/>
            <ac:spMk id="3" creationId="{6C13F941-347D-C93E-8FB7-B463BE7BACE5}"/>
          </ac:spMkLst>
        </pc:spChg>
        <pc:spChg chg="del">
          <ac:chgData name="Tu Ngo" userId="3cbe118c215438f3" providerId="LiveId" clId="{843B5BFA-346F-49CA-B643-CE1033A5DC28}" dt="2024-09-24T23:35:17.971" v="6011" actId="478"/>
          <ac:spMkLst>
            <pc:docMk/>
            <pc:sldMk cId="1914777626" sldId="340"/>
            <ac:spMk id="4" creationId="{0923689D-C8BF-12D2-0C30-2C980FEDF03A}"/>
          </ac:spMkLst>
        </pc:spChg>
        <pc:spChg chg="del">
          <ac:chgData name="Tu Ngo" userId="3cbe118c215438f3" providerId="LiveId" clId="{843B5BFA-346F-49CA-B643-CE1033A5DC28}" dt="2024-09-24T23:35:17.971" v="6011" actId="478"/>
          <ac:spMkLst>
            <pc:docMk/>
            <pc:sldMk cId="1914777626" sldId="340"/>
            <ac:spMk id="5" creationId="{8B41CBC0-4993-2D17-B6A8-330545F76CBC}"/>
          </ac:spMkLst>
        </pc:spChg>
        <pc:spChg chg="del">
          <ac:chgData name="Tu Ngo" userId="3cbe118c215438f3" providerId="LiveId" clId="{843B5BFA-346F-49CA-B643-CE1033A5DC28}" dt="2024-09-24T23:35:17.971" v="6011" actId="478"/>
          <ac:spMkLst>
            <pc:docMk/>
            <pc:sldMk cId="1914777626" sldId="340"/>
            <ac:spMk id="6" creationId="{47B09F7A-67B2-D8BC-D003-FE52D911D9D4}"/>
          </ac:spMkLst>
        </pc:spChg>
        <pc:spChg chg="del">
          <ac:chgData name="Tu Ngo" userId="3cbe118c215438f3" providerId="LiveId" clId="{843B5BFA-346F-49CA-B643-CE1033A5DC28}" dt="2024-09-24T23:35:17.971" v="6011" actId="478"/>
          <ac:spMkLst>
            <pc:docMk/>
            <pc:sldMk cId="1914777626" sldId="340"/>
            <ac:spMk id="7" creationId="{59F584E6-7F13-803B-7389-006578390834}"/>
          </ac:spMkLst>
        </pc:spChg>
        <pc:spChg chg="del">
          <ac:chgData name="Tu Ngo" userId="3cbe118c215438f3" providerId="LiveId" clId="{843B5BFA-346F-49CA-B643-CE1033A5DC28}" dt="2024-09-24T23:35:17.971" v="6011" actId="478"/>
          <ac:spMkLst>
            <pc:docMk/>
            <pc:sldMk cId="1914777626" sldId="340"/>
            <ac:spMk id="8" creationId="{D336A587-B754-A85D-CBAA-991E7C76879A}"/>
          </ac:spMkLst>
        </pc:spChg>
        <pc:spChg chg="del">
          <ac:chgData name="Tu Ngo" userId="3cbe118c215438f3" providerId="LiveId" clId="{843B5BFA-346F-49CA-B643-CE1033A5DC28}" dt="2024-09-24T23:35:17.971" v="6011" actId="478"/>
          <ac:spMkLst>
            <pc:docMk/>
            <pc:sldMk cId="1914777626" sldId="340"/>
            <ac:spMk id="9" creationId="{0F9B7888-AF71-709F-E51B-A7AC760AF86E}"/>
          </ac:spMkLst>
        </pc:spChg>
        <pc:spChg chg="del">
          <ac:chgData name="Tu Ngo" userId="3cbe118c215438f3" providerId="LiveId" clId="{843B5BFA-346F-49CA-B643-CE1033A5DC28}" dt="2024-09-24T23:35:17.971" v="6011" actId="478"/>
          <ac:spMkLst>
            <pc:docMk/>
            <pc:sldMk cId="1914777626" sldId="340"/>
            <ac:spMk id="10" creationId="{A48FCC35-36FA-C587-145A-5DD4C0911B5B}"/>
          </ac:spMkLst>
        </pc:spChg>
        <pc:spChg chg="del">
          <ac:chgData name="Tu Ngo" userId="3cbe118c215438f3" providerId="LiveId" clId="{843B5BFA-346F-49CA-B643-CE1033A5DC28}" dt="2024-09-24T23:35:17.971" v="6011" actId="478"/>
          <ac:spMkLst>
            <pc:docMk/>
            <pc:sldMk cId="1914777626" sldId="340"/>
            <ac:spMk id="11" creationId="{35CE00F2-E337-2F31-D9D5-3C84BA9F621B}"/>
          </ac:spMkLst>
        </pc:spChg>
        <pc:spChg chg="del">
          <ac:chgData name="Tu Ngo" userId="3cbe118c215438f3" providerId="LiveId" clId="{843B5BFA-346F-49CA-B643-CE1033A5DC28}" dt="2024-09-24T23:35:17.971" v="6011" actId="478"/>
          <ac:spMkLst>
            <pc:docMk/>
            <pc:sldMk cId="1914777626" sldId="340"/>
            <ac:spMk id="12" creationId="{F69C2E30-C867-D580-66A4-7884C1CA69FE}"/>
          </ac:spMkLst>
        </pc:spChg>
        <pc:spChg chg="del">
          <ac:chgData name="Tu Ngo" userId="3cbe118c215438f3" providerId="LiveId" clId="{843B5BFA-346F-49CA-B643-CE1033A5DC28}" dt="2024-09-24T23:35:17.971" v="6011" actId="478"/>
          <ac:spMkLst>
            <pc:docMk/>
            <pc:sldMk cId="1914777626" sldId="340"/>
            <ac:spMk id="13" creationId="{F380E7CB-CDCF-7A07-4CC1-D6BF2EAF1BB3}"/>
          </ac:spMkLst>
        </pc:spChg>
        <pc:spChg chg="add del mod">
          <ac:chgData name="Tu Ngo" userId="3cbe118c215438f3" providerId="LiveId" clId="{843B5BFA-346F-49CA-B643-CE1033A5DC28}" dt="2024-09-24T23:39:15.099" v="6027" actId="478"/>
          <ac:spMkLst>
            <pc:docMk/>
            <pc:sldMk cId="1914777626" sldId="340"/>
            <ac:spMk id="14" creationId="{D1A99BE9-4962-2E8B-93BE-6530F98B8FAD}"/>
          </ac:spMkLst>
        </pc:spChg>
        <pc:spChg chg="add del mod">
          <ac:chgData name="Tu Ngo" userId="3cbe118c215438f3" providerId="LiveId" clId="{843B5BFA-346F-49CA-B643-CE1033A5DC28}" dt="2024-09-24T23:39:15.099" v="6027" actId="478"/>
          <ac:spMkLst>
            <pc:docMk/>
            <pc:sldMk cId="1914777626" sldId="340"/>
            <ac:spMk id="25" creationId="{5EC5B9B9-3B36-860E-7963-2D40AD37C490}"/>
          </ac:spMkLst>
        </pc:spChg>
        <pc:spChg chg="add del mod">
          <ac:chgData name="Tu Ngo" userId="3cbe118c215438f3" providerId="LiveId" clId="{843B5BFA-346F-49CA-B643-CE1033A5DC28}" dt="2024-09-24T23:46:06.809" v="6034" actId="478"/>
          <ac:spMkLst>
            <pc:docMk/>
            <pc:sldMk cId="1914777626" sldId="340"/>
            <ac:spMk id="26" creationId="{767B49CF-5F13-16F2-29D4-3693FA2FE944}"/>
          </ac:spMkLst>
        </pc:spChg>
        <pc:spChg chg="add del mod">
          <ac:chgData name="Tu Ngo" userId="3cbe118c215438f3" providerId="LiveId" clId="{843B5BFA-346F-49CA-B643-CE1033A5DC28}" dt="2024-09-24T23:46:06.809" v="6034" actId="478"/>
          <ac:spMkLst>
            <pc:docMk/>
            <pc:sldMk cId="1914777626" sldId="340"/>
            <ac:spMk id="27" creationId="{11B60BB4-5F40-88F8-2883-B924D2FFB482}"/>
          </ac:spMkLst>
        </pc:spChg>
        <pc:spChg chg="add del mod">
          <ac:chgData name="Tu Ngo" userId="3cbe118c215438f3" providerId="LiveId" clId="{843B5BFA-346F-49CA-B643-CE1033A5DC28}" dt="2024-09-24T23:46:06.809" v="6034" actId="478"/>
          <ac:spMkLst>
            <pc:docMk/>
            <pc:sldMk cId="1914777626" sldId="340"/>
            <ac:spMk id="38" creationId="{BF0BC107-D4F1-6D0D-C4BA-3313A3BEF70A}"/>
          </ac:spMkLst>
        </pc:spChg>
        <pc:spChg chg="add mod">
          <ac:chgData name="Tu Ngo" userId="3cbe118c215438f3" providerId="LiveId" clId="{843B5BFA-346F-49CA-B643-CE1033A5DC28}" dt="2024-09-24T23:49:20.306" v="6051" actId="1076"/>
          <ac:spMkLst>
            <pc:docMk/>
            <pc:sldMk cId="1914777626" sldId="340"/>
            <ac:spMk id="39" creationId="{8E9524A4-F045-5F19-1F9C-C21E74F0976F}"/>
          </ac:spMkLst>
        </pc:spChg>
        <pc:spChg chg="add mod">
          <ac:chgData name="Tu Ngo" userId="3cbe118c215438f3" providerId="LiveId" clId="{843B5BFA-346F-49CA-B643-CE1033A5DC28}" dt="2024-09-24T23:49:20.306" v="6051" actId="1076"/>
          <ac:spMkLst>
            <pc:docMk/>
            <pc:sldMk cId="1914777626" sldId="340"/>
            <ac:spMk id="40" creationId="{5D499AC6-71A8-C3E5-F29C-AE1751032EC9}"/>
          </ac:spMkLst>
        </pc:spChg>
        <pc:picChg chg="add del mod">
          <ac:chgData name="Tu Ngo" userId="3cbe118c215438f3" providerId="LiveId" clId="{843B5BFA-346F-49CA-B643-CE1033A5DC28}" dt="2024-09-24T23:39:15.099" v="6027" actId="478"/>
          <ac:picMkLst>
            <pc:docMk/>
            <pc:sldMk cId="1914777626" sldId="340"/>
            <ac:picMk id="15" creationId="{00DBF575-BDC3-B40D-297C-A9C9EA08FABA}"/>
          </ac:picMkLst>
        </pc:picChg>
        <pc:picChg chg="add del mod">
          <ac:chgData name="Tu Ngo" userId="3cbe118c215438f3" providerId="LiveId" clId="{843B5BFA-346F-49CA-B643-CE1033A5DC28}" dt="2024-09-24T23:39:15.099" v="6027" actId="478"/>
          <ac:picMkLst>
            <pc:docMk/>
            <pc:sldMk cId="1914777626" sldId="340"/>
            <ac:picMk id="16" creationId="{5653C2EF-8A3F-C134-524B-9F673367D16A}"/>
          </ac:picMkLst>
        </pc:picChg>
        <pc:picChg chg="add del mod">
          <ac:chgData name="Tu Ngo" userId="3cbe118c215438f3" providerId="LiveId" clId="{843B5BFA-346F-49CA-B643-CE1033A5DC28}" dt="2024-09-24T23:39:15.099" v="6027" actId="478"/>
          <ac:picMkLst>
            <pc:docMk/>
            <pc:sldMk cId="1914777626" sldId="340"/>
            <ac:picMk id="17" creationId="{9AEF377F-5A2F-AB89-A1F0-82E9F680EA24}"/>
          </ac:picMkLst>
        </pc:picChg>
        <pc:picChg chg="add del mod">
          <ac:chgData name="Tu Ngo" userId="3cbe118c215438f3" providerId="LiveId" clId="{843B5BFA-346F-49CA-B643-CE1033A5DC28}" dt="2024-09-24T23:39:15.099" v="6027" actId="478"/>
          <ac:picMkLst>
            <pc:docMk/>
            <pc:sldMk cId="1914777626" sldId="340"/>
            <ac:picMk id="18" creationId="{7976C092-D243-FF1B-6CA0-993ED2A863E0}"/>
          </ac:picMkLst>
        </pc:picChg>
        <pc:picChg chg="add del mod">
          <ac:chgData name="Tu Ngo" userId="3cbe118c215438f3" providerId="LiveId" clId="{843B5BFA-346F-49CA-B643-CE1033A5DC28}" dt="2024-09-24T23:39:15.099" v="6027" actId="478"/>
          <ac:picMkLst>
            <pc:docMk/>
            <pc:sldMk cId="1914777626" sldId="340"/>
            <ac:picMk id="19" creationId="{A353EBB4-E17F-1D81-AF4B-36B46667BD35}"/>
          </ac:picMkLst>
        </pc:picChg>
        <pc:picChg chg="add del mod">
          <ac:chgData name="Tu Ngo" userId="3cbe118c215438f3" providerId="LiveId" clId="{843B5BFA-346F-49CA-B643-CE1033A5DC28}" dt="2024-09-24T23:39:15.099" v="6027" actId="478"/>
          <ac:picMkLst>
            <pc:docMk/>
            <pc:sldMk cId="1914777626" sldId="340"/>
            <ac:picMk id="20" creationId="{834C5360-6EE1-950C-8CBE-8E79A5AAAE93}"/>
          </ac:picMkLst>
        </pc:picChg>
        <pc:picChg chg="add del mod">
          <ac:chgData name="Tu Ngo" userId="3cbe118c215438f3" providerId="LiveId" clId="{843B5BFA-346F-49CA-B643-CE1033A5DC28}" dt="2024-09-24T23:39:15.099" v="6027" actId="478"/>
          <ac:picMkLst>
            <pc:docMk/>
            <pc:sldMk cId="1914777626" sldId="340"/>
            <ac:picMk id="21" creationId="{4CAA48CE-8F91-EDFA-A90F-2013429752C0}"/>
          </ac:picMkLst>
        </pc:picChg>
        <pc:picChg chg="add del mod">
          <ac:chgData name="Tu Ngo" userId="3cbe118c215438f3" providerId="LiveId" clId="{843B5BFA-346F-49CA-B643-CE1033A5DC28}" dt="2024-09-24T23:46:06.809" v="6034" actId="478"/>
          <ac:picMkLst>
            <pc:docMk/>
            <pc:sldMk cId="1914777626" sldId="340"/>
            <ac:picMk id="28" creationId="{F21CBBA7-FA9B-92D9-9F8D-4F6D7B3947E2}"/>
          </ac:picMkLst>
        </pc:picChg>
        <pc:picChg chg="add del mod">
          <ac:chgData name="Tu Ngo" userId="3cbe118c215438f3" providerId="LiveId" clId="{843B5BFA-346F-49CA-B643-CE1033A5DC28}" dt="2024-09-24T23:46:06.809" v="6034" actId="478"/>
          <ac:picMkLst>
            <pc:docMk/>
            <pc:sldMk cId="1914777626" sldId="340"/>
            <ac:picMk id="29" creationId="{0AF2D56F-04F3-733D-3448-03FF205F0C5E}"/>
          </ac:picMkLst>
        </pc:picChg>
        <pc:picChg chg="add del mod">
          <ac:chgData name="Tu Ngo" userId="3cbe118c215438f3" providerId="LiveId" clId="{843B5BFA-346F-49CA-B643-CE1033A5DC28}" dt="2024-09-24T23:46:06.809" v="6034" actId="478"/>
          <ac:picMkLst>
            <pc:docMk/>
            <pc:sldMk cId="1914777626" sldId="340"/>
            <ac:picMk id="30" creationId="{86C13123-0246-E59D-D8C1-D8F448924992}"/>
          </ac:picMkLst>
        </pc:picChg>
        <pc:picChg chg="add del mod">
          <ac:chgData name="Tu Ngo" userId="3cbe118c215438f3" providerId="LiveId" clId="{843B5BFA-346F-49CA-B643-CE1033A5DC28}" dt="2024-09-24T23:46:06.809" v="6034" actId="478"/>
          <ac:picMkLst>
            <pc:docMk/>
            <pc:sldMk cId="1914777626" sldId="340"/>
            <ac:picMk id="31" creationId="{C86FE0FB-3D60-CCA0-B5CA-B7DD56D48B3A}"/>
          </ac:picMkLst>
        </pc:picChg>
        <pc:picChg chg="add del mod">
          <ac:chgData name="Tu Ngo" userId="3cbe118c215438f3" providerId="LiveId" clId="{843B5BFA-346F-49CA-B643-CE1033A5DC28}" dt="2024-09-24T23:46:06.809" v="6034" actId="478"/>
          <ac:picMkLst>
            <pc:docMk/>
            <pc:sldMk cId="1914777626" sldId="340"/>
            <ac:picMk id="32" creationId="{CCB8CCA5-0B9A-526B-4C86-27D6D8C8210D}"/>
          </ac:picMkLst>
        </pc:picChg>
        <pc:picChg chg="add del mod">
          <ac:chgData name="Tu Ngo" userId="3cbe118c215438f3" providerId="LiveId" clId="{843B5BFA-346F-49CA-B643-CE1033A5DC28}" dt="2024-09-24T23:46:06.809" v="6034" actId="478"/>
          <ac:picMkLst>
            <pc:docMk/>
            <pc:sldMk cId="1914777626" sldId="340"/>
            <ac:picMk id="33" creationId="{E3466E33-F111-CFE2-41EA-D5C22B1D4DA8}"/>
          </ac:picMkLst>
        </pc:picChg>
        <pc:picChg chg="add del mod">
          <ac:chgData name="Tu Ngo" userId="3cbe118c215438f3" providerId="LiveId" clId="{843B5BFA-346F-49CA-B643-CE1033A5DC28}" dt="2024-09-24T23:46:06.809" v="6034" actId="478"/>
          <ac:picMkLst>
            <pc:docMk/>
            <pc:sldMk cId="1914777626" sldId="340"/>
            <ac:picMk id="34" creationId="{5F9D63B9-460E-A171-BD6D-B44B28CE8B6D}"/>
          </ac:picMkLst>
        </pc:picChg>
        <pc:picChg chg="add mod">
          <ac:chgData name="Tu Ngo" userId="3cbe118c215438f3" providerId="LiveId" clId="{843B5BFA-346F-49CA-B643-CE1033A5DC28}" dt="2024-09-24T23:49:20.306" v="6051" actId="1076"/>
          <ac:picMkLst>
            <pc:docMk/>
            <pc:sldMk cId="1914777626" sldId="340"/>
            <ac:picMk id="41" creationId="{78E9C180-0CF6-4005-24BD-D4B2E53502B3}"/>
          </ac:picMkLst>
        </pc:picChg>
        <pc:picChg chg="add mod">
          <ac:chgData name="Tu Ngo" userId="3cbe118c215438f3" providerId="LiveId" clId="{843B5BFA-346F-49CA-B643-CE1033A5DC28}" dt="2024-09-24T23:49:20.306" v="6051" actId="1076"/>
          <ac:picMkLst>
            <pc:docMk/>
            <pc:sldMk cId="1914777626" sldId="340"/>
            <ac:picMk id="42" creationId="{3C860424-FF23-412E-2A70-F08680F4725E}"/>
          </ac:picMkLst>
        </pc:picChg>
        <pc:picChg chg="add mod">
          <ac:chgData name="Tu Ngo" userId="3cbe118c215438f3" providerId="LiveId" clId="{843B5BFA-346F-49CA-B643-CE1033A5DC28}" dt="2024-09-24T23:49:20.306" v="6051" actId="1076"/>
          <ac:picMkLst>
            <pc:docMk/>
            <pc:sldMk cId="1914777626" sldId="340"/>
            <ac:picMk id="43" creationId="{6AE0758D-3F8D-19D6-2F13-27300BEB827C}"/>
          </ac:picMkLst>
        </pc:picChg>
        <pc:picChg chg="add mod">
          <ac:chgData name="Tu Ngo" userId="3cbe118c215438f3" providerId="LiveId" clId="{843B5BFA-346F-49CA-B643-CE1033A5DC28}" dt="2024-09-24T23:49:20.306" v="6051" actId="1076"/>
          <ac:picMkLst>
            <pc:docMk/>
            <pc:sldMk cId="1914777626" sldId="340"/>
            <ac:picMk id="44" creationId="{A914B13D-24B3-38D0-E42A-0234F4EDAC64}"/>
          </ac:picMkLst>
        </pc:picChg>
        <pc:picChg chg="add mod">
          <ac:chgData name="Tu Ngo" userId="3cbe118c215438f3" providerId="LiveId" clId="{843B5BFA-346F-49CA-B643-CE1033A5DC28}" dt="2024-09-24T23:49:20.306" v="6051" actId="1076"/>
          <ac:picMkLst>
            <pc:docMk/>
            <pc:sldMk cId="1914777626" sldId="340"/>
            <ac:picMk id="45" creationId="{99EF5D2A-B3A9-05A5-D177-717C2E18E4A3}"/>
          </ac:picMkLst>
        </pc:picChg>
        <pc:picChg chg="add mod">
          <ac:chgData name="Tu Ngo" userId="3cbe118c215438f3" providerId="LiveId" clId="{843B5BFA-346F-49CA-B643-CE1033A5DC28}" dt="2024-09-24T23:49:20.306" v="6051" actId="1076"/>
          <ac:picMkLst>
            <pc:docMk/>
            <pc:sldMk cId="1914777626" sldId="340"/>
            <ac:picMk id="46" creationId="{5516A62F-80DC-BED3-A31C-E95800FFDEEF}"/>
          </ac:picMkLst>
        </pc:picChg>
        <pc:picChg chg="add mod">
          <ac:chgData name="Tu Ngo" userId="3cbe118c215438f3" providerId="LiveId" clId="{843B5BFA-346F-49CA-B643-CE1033A5DC28}" dt="2024-09-24T23:49:20.306" v="6051" actId="1076"/>
          <ac:picMkLst>
            <pc:docMk/>
            <pc:sldMk cId="1914777626" sldId="340"/>
            <ac:picMk id="47" creationId="{806DD271-BBE7-DF57-5652-593DC5EF73FF}"/>
          </ac:picMkLst>
        </pc:picChg>
        <pc:cxnChg chg="add del mod">
          <ac:chgData name="Tu Ngo" userId="3cbe118c215438f3" providerId="LiveId" clId="{843B5BFA-346F-49CA-B643-CE1033A5DC28}" dt="2024-09-24T23:39:15.099" v="6027" actId="478"/>
          <ac:cxnSpMkLst>
            <pc:docMk/>
            <pc:sldMk cId="1914777626" sldId="340"/>
            <ac:cxnSpMk id="22" creationId="{22DA91B4-1988-AEF7-0D21-21DC1E5139E0}"/>
          </ac:cxnSpMkLst>
        </pc:cxnChg>
        <pc:cxnChg chg="add del mod">
          <ac:chgData name="Tu Ngo" userId="3cbe118c215438f3" providerId="LiveId" clId="{843B5BFA-346F-49CA-B643-CE1033A5DC28}" dt="2024-09-24T23:39:15.099" v="6027" actId="478"/>
          <ac:cxnSpMkLst>
            <pc:docMk/>
            <pc:sldMk cId="1914777626" sldId="340"/>
            <ac:cxnSpMk id="23" creationId="{9D9DA5C5-D132-C18D-89EC-05762C205BAA}"/>
          </ac:cxnSpMkLst>
        </pc:cxnChg>
        <pc:cxnChg chg="add del mod">
          <ac:chgData name="Tu Ngo" userId="3cbe118c215438f3" providerId="LiveId" clId="{843B5BFA-346F-49CA-B643-CE1033A5DC28}" dt="2024-09-24T23:39:15.099" v="6027" actId="478"/>
          <ac:cxnSpMkLst>
            <pc:docMk/>
            <pc:sldMk cId="1914777626" sldId="340"/>
            <ac:cxnSpMk id="24" creationId="{74F576DA-2070-6847-5262-23D1DB3BB7A5}"/>
          </ac:cxnSpMkLst>
        </pc:cxnChg>
        <pc:cxnChg chg="add del mod">
          <ac:chgData name="Tu Ngo" userId="3cbe118c215438f3" providerId="LiveId" clId="{843B5BFA-346F-49CA-B643-CE1033A5DC28}" dt="2024-09-24T23:46:06.809" v="6034" actId="478"/>
          <ac:cxnSpMkLst>
            <pc:docMk/>
            <pc:sldMk cId="1914777626" sldId="340"/>
            <ac:cxnSpMk id="35" creationId="{6AE70344-1BBA-6C62-E70E-0EC41FC54804}"/>
          </ac:cxnSpMkLst>
        </pc:cxnChg>
        <pc:cxnChg chg="add del mod">
          <ac:chgData name="Tu Ngo" userId="3cbe118c215438f3" providerId="LiveId" clId="{843B5BFA-346F-49CA-B643-CE1033A5DC28}" dt="2024-09-24T23:46:06.809" v="6034" actId="478"/>
          <ac:cxnSpMkLst>
            <pc:docMk/>
            <pc:sldMk cId="1914777626" sldId="340"/>
            <ac:cxnSpMk id="36" creationId="{05542A18-26F2-0BB3-8A2D-A32B37051C39}"/>
          </ac:cxnSpMkLst>
        </pc:cxnChg>
        <pc:cxnChg chg="add del mod">
          <ac:chgData name="Tu Ngo" userId="3cbe118c215438f3" providerId="LiveId" clId="{843B5BFA-346F-49CA-B643-CE1033A5DC28}" dt="2024-09-24T23:46:06.809" v="6034" actId="478"/>
          <ac:cxnSpMkLst>
            <pc:docMk/>
            <pc:sldMk cId="1914777626" sldId="340"/>
            <ac:cxnSpMk id="37" creationId="{01AD0E7A-7592-3411-61DA-35F6AA572ECB}"/>
          </ac:cxnSpMkLst>
        </pc:cxnChg>
        <pc:cxnChg chg="add mod">
          <ac:chgData name="Tu Ngo" userId="3cbe118c215438f3" providerId="LiveId" clId="{843B5BFA-346F-49CA-B643-CE1033A5DC28}" dt="2024-09-24T23:49:20.306" v="6051" actId="1076"/>
          <ac:cxnSpMkLst>
            <pc:docMk/>
            <pc:sldMk cId="1914777626" sldId="340"/>
            <ac:cxnSpMk id="48" creationId="{278E9B4F-8D7A-48A3-80EE-FC40F01D4D40}"/>
          </ac:cxnSpMkLst>
        </pc:cxnChg>
        <pc:cxnChg chg="add mod">
          <ac:chgData name="Tu Ngo" userId="3cbe118c215438f3" providerId="LiveId" clId="{843B5BFA-346F-49CA-B643-CE1033A5DC28}" dt="2024-09-24T23:49:20.306" v="6051" actId="1076"/>
          <ac:cxnSpMkLst>
            <pc:docMk/>
            <pc:sldMk cId="1914777626" sldId="340"/>
            <ac:cxnSpMk id="49" creationId="{C907E4B0-09DB-2003-92CE-94BA00610923}"/>
          </ac:cxnSpMkLst>
        </pc:cxnChg>
        <pc:cxnChg chg="add mod">
          <ac:chgData name="Tu Ngo" userId="3cbe118c215438f3" providerId="LiveId" clId="{843B5BFA-346F-49CA-B643-CE1033A5DC28}" dt="2024-09-24T23:49:20.306" v="6051" actId="1076"/>
          <ac:cxnSpMkLst>
            <pc:docMk/>
            <pc:sldMk cId="1914777626" sldId="340"/>
            <ac:cxnSpMk id="50" creationId="{CED45F30-5177-5C51-A9B7-EC0BF394FD36}"/>
          </ac:cxnSpMkLst>
        </pc:cxnChg>
      </pc:sldChg>
      <pc:sldChg chg="addSp delSp modSp add mod">
        <pc:chgData name="Tu Ngo" userId="3cbe118c215438f3" providerId="LiveId" clId="{843B5BFA-346F-49CA-B643-CE1033A5DC28}" dt="2024-09-24T23:53:56.619" v="6078" actId="113"/>
        <pc:sldMkLst>
          <pc:docMk/>
          <pc:sldMk cId="551898981" sldId="341"/>
        </pc:sldMkLst>
        <pc:spChg chg="mod">
          <ac:chgData name="Tu Ngo" userId="3cbe118c215438f3" providerId="LiveId" clId="{843B5BFA-346F-49CA-B643-CE1033A5DC28}" dt="2024-09-24T23:53:56.619" v="6078" actId="113"/>
          <ac:spMkLst>
            <pc:docMk/>
            <pc:sldMk cId="551898981" sldId="341"/>
            <ac:spMk id="3" creationId="{6C13F941-347D-C93E-8FB7-B463BE7BACE5}"/>
          </ac:spMkLst>
        </pc:spChg>
        <pc:spChg chg="add mod">
          <ac:chgData name="Tu Ngo" userId="3cbe118c215438f3" providerId="LiveId" clId="{843B5BFA-346F-49CA-B643-CE1033A5DC28}" dt="2024-09-24T23:52:12.155" v="6063" actId="1076"/>
          <ac:spMkLst>
            <pc:docMk/>
            <pc:sldMk cId="551898981" sldId="341"/>
            <ac:spMk id="4" creationId="{2B42C1ED-881A-29B7-A7EB-FD062102BFDD}"/>
          </ac:spMkLst>
        </pc:spChg>
        <pc:spChg chg="add mod">
          <ac:chgData name="Tu Ngo" userId="3cbe118c215438f3" providerId="LiveId" clId="{843B5BFA-346F-49CA-B643-CE1033A5DC28}" dt="2024-09-24T23:52:12.155" v="6063" actId="1076"/>
          <ac:spMkLst>
            <pc:docMk/>
            <pc:sldMk cId="551898981" sldId="341"/>
            <ac:spMk id="5" creationId="{5AF71D7E-4B48-C5C4-6435-436018F396D9}"/>
          </ac:spMkLst>
        </pc:spChg>
        <pc:spChg chg="del">
          <ac:chgData name="Tu Ngo" userId="3cbe118c215438f3" providerId="LiveId" clId="{843B5BFA-346F-49CA-B643-CE1033A5DC28}" dt="2024-09-24T23:39:19.806" v="6028" actId="478"/>
          <ac:spMkLst>
            <pc:docMk/>
            <pc:sldMk cId="551898981" sldId="341"/>
            <ac:spMk id="14" creationId="{D1A99BE9-4962-2E8B-93BE-6530F98B8FAD}"/>
          </ac:spMkLst>
        </pc:spChg>
        <pc:spChg chg="del">
          <ac:chgData name="Tu Ngo" userId="3cbe118c215438f3" providerId="LiveId" clId="{843B5BFA-346F-49CA-B643-CE1033A5DC28}" dt="2024-09-24T23:39:19.806" v="6028" actId="478"/>
          <ac:spMkLst>
            <pc:docMk/>
            <pc:sldMk cId="551898981" sldId="341"/>
            <ac:spMk id="25" creationId="{5EC5B9B9-3B36-860E-7963-2D40AD37C490}"/>
          </ac:spMkLst>
        </pc:spChg>
        <pc:spChg chg="add mod">
          <ac:chgData name="Tu Ngo" userId="3cbe118c215438f3" providerId="LiveId" clId="{843B5BFA-346F-49CA-B643-CE1033A5DC28}" dt="2024-09-24T23:52:12.155" v="6063" actId="1076"/>
          <ac:spMkLst>
            <pc:docMk/>
            <pc:sldMk cId="551898981" sldId="341"/>
            <ac:spMk id="28" creationId="{B952F895-4A0D-37FA-B112-07F135D58434}"/>
          </ac:spMkLst>
        </pc:spChg>
        <pc:picChg chg="add mod">
          <ac:chgData name="Tu Ngo" userId="3cbe118c215438f3" providerId="LiveId" clId="{843B5BFA-346F-49CA-B643-CE1033A5DC28}" dt="2024-09-24T23:52:12.155" v="6063" actId="1076"/>
          <ac:picMkLst>
            <pc:docMk/>
            <pc:sldMk cId="551898981" sldId="341"/>
            <ac:picMk id="6" creationId="{5B870F23-3B1F-CDC1-2D80-0D5C72EB186A}"/>
          </ac:picMkLst>
        </pc:picChg>
        <pc:picChg chg="add mod">
          <ac:chgData name="Tu Ngo" userId="3cbe118c215438f3" providerId="LiveId" clId="{843B5BFA-346F-49CA-B643-CE1033A5DC28}" dt="2024-09-24T23:52:12.155" v="6063" actId="1076"/>
          <ac:picMkLst>
            <pc:docMk/>
            <pc:sldMk cId="551898981" sldId="341"/>
            <ac:picMk id="7" creationId="{08C70BD7-482A-A892-EBAB-CCF89C86251A}"/>
          </ac:picMkLst>
        </pc:picChg>
        <pc:picChg chg="add mod">
          <ac:chgData name="Tu Ngo" userId="3cbe118c215438f3" providerId="LiveId" clId="{843B5BFA-346F-49CA-B643-CE1033A5DC28}" dt="2024-09-24T23:52:12.155" v="6063" actId="1076"/>
          <ac:picMkLst>
            <pc:docMk/>
            <pc:sldMk cId="551898981" sldId="341"/>
            <ac:picMk id="8" creationId="{89AB84A3-2B3F-F36C-6202-967BA38EC161}"/>
          </ac:picMkLst>
        </pc:picChg>
        <pc:picChg chg="add mod">
          <ac:chgData name="Tu Ngo" userId="3cbe118c215438f3" providerId="LiveId" clId="{843B5BFA-346F-49CA-B643-CE1033A5DC28}" dt="2024-09-24T23:52:12.155" v="6063" actId="1076"/>
          <ac:picMkLst>
            <pc:docMk/>
            <pc:sldMk cId="551898981" sldId="341"/>
            <ac:picMk id="9" creationId="{22AD6621-4C21-31A6-8215-160539E056EF}"/>
          </ac:picMkLst>
        </pc:picChg>
        <pc:picChg chg="add mod">
          <ac:chgData name="Tu Ngo" userId="3cbe118c215438f3" providerId="LiveId" clId="{843B5BFA-346F-49CA-B643-CE1033A5DC28}" dt="2024-09-24T23:52:12.155" v="6063" actId="1076"/>
          <ac:picMkLst>
            <pc:docMk/>
            <pc:sldMk cId="551898981" sldId="341"/>
            <ac:picMk id="10" creationId="{D6200075-618F-0E4F-C60B-DC5B3E9E61F3}"/>
          </ac:picMkLst>
        </pc:picChg>
        <pc:picChg chg="add mod">
          <ac:chgData name="Tu Ngo" userId="3cbe118c215438f3" providerId="LiveId" clId="{843B5BFA-346F-49CA-B643-CE1033A5DC28}" dt="2024-09-24T23:52:12.155" v="6063" actId="1076"/>
          <ac:picMkLst>
            <pc:docMk/>
            <pc:sldMk cId="551898981" sldId="341"/>
            <ac:picMk id="11" creationId="{CD6AFDDF-A5E2-B3D9-6631-1EB85E65D502}"/>
          </ac:picMkLst>
        </pc:picChg>
        <pc:picChg chg="add mod">
          <ac:chgData name="Tu Ngo" userId="3cbe118c215438f3" providerId="LiveId" clId="{843B5BFA-346F-49CA-B643-CE1033A5DC28}" dt="2024-09-24T23:52:12.155" v="6063" actId="1076"/>
          <ac:picMkLst>
            <pc:docMk/>
            <pc:sldMk cId="551898981" sldId="341"/>
            <ac:picMk id="12" creationId="{B96E7E70-9C61-9AD4-026B-77CDC72F542F}"/>
          </ac:picMkLst>
        </pc:picChg>
        <pc:picChg chg="del">
          <ac:chgData name="Tu Ngo" userId="3cbe118c215438f3" providerId="LiveId" clId="{843B5BFA-346F-49CA-B643-CE1033A5DC28}" dt="2024-09-24T23:39:19.806" v="6028" actId="478"/>
          <ac:picMkLst>
            <pc:docMk/>
            <pc:sldMk cId="551898981" sldId="341"/>
            <ac:picMk id="15" creationId="{00DBF575-BDC3-B40D-297C-A9C9EA08FABA}"/>
          </ac:picMkLst>
        </pc:picChg>
        <pc:picChg chg="del">
          <ac:chgData name="Tu Ngo" userId="3cbe118c215438f3" providerId="LiveId" clId="{843B5BFA-346F-49CA-B643-CE1033A5DC28}" dt="2024-09-24T23:39:19.806" v="6028" actId="478"/>
          <ac:picMkLst>
            <pc:docMk/>
            <pc:sldMk cId="551898981" sldId="341"/>
            <ac:picMk id="16" creationId="{5653C2EF-8A3F-C134-524B-9F673367D16A}"/>
          </ac:picMkLst>
        </pc:picChg>
        <pc:picChg chg="del">
          <ac:chgData name="Tu Ngo" userId="3cbe118c215438f3" providerId="LiveId" clId="{843B5BFA-346F-49CA-B643-CE1033A5DC28}" dt="2024-09-24T23:39:19.806" v="6028" actId="478"/>
          <ac:picMkLst>
            <pc:docMk/>
            <pc:sldMk cId="551898981" sldId="341"/>
            <ac:picMk id="17" creationId="{9AEF377F-5A2F-AB89-A1F0-82E9F680EA24}"/>
          </ac:picMkLst>
        </pc:picChg>
        <pc:picChg chg="del">
          <ac:chgData name="Tu Ngo" userId="3cbe118c215438f3" providerId="LiveId" clId="{843B5BFA-346F-49CA-B643-CE1033A5DC28}" dt="2024-09-24T23:39:19.806" v="6028" actId="478"/>
          <ac:picMkLst>
            <pc:docMk/>
            <pc:sldMk cId="551898981" sldId="341"/>
            <ac:picMk id="18" creationId="{7976C092-D243-FF1B-6CA0-993ED2A863E0}"/>
          </ac:picMkLst>
        </pc:picChg>
        <pc:picChg chg="del">
          <ac:chgData name="Tu Ngo" userId="3cbe118c215438f3" providerId="LiveId" clId="{843B5BFA-346F-49CA-B643-CE1033A5DC28}" dt="2024-09-24T23:39:19.806" v="6028" actId="478"/>
          <ac:picMkLst>
            <pc:docMk/>
            <pc:sldMk cId="551898981" sldId="341"/>
            <ac:picMk id="19" creationId="{A353EBB4-E17F-1D81-AF4B-36B46667BD35}"/>
          </ac:picMkLst>
        </pc:picChg>
        <pc:picChg chg="del">
          <ac:chgData name="Tu Ngo" userId="3cbe118c215438f3" providerId="LiveId" clId="{843B5BFA-346F-49CA-B643-CE1033A5DC28}" dt="2024-09-24T23:39:19.806" v="6028" actId="478"/>
          <ac:picMkLst>
            <pc:docMk/>
            <pc:sldMk cId="551898981" sldId="341"/>
            <ac:picMk id="20" creationId="{834C5360-6EE1-950C-8CBE-8E79A5AAAE93}"/>
          </ac:picMkLst>
        </pc:picChg>
        <pc:picChg chg="del">
          <ac:chgData name="Tu Ngo" userId="3cbe118c215438f3" providerId="LiveId" clId="{843B5BFA-346F-49CA-B643-CE1033A5DC28}" dt="2024-09-24T23:39:19.806" v="6028" actId="478"/>
          <ac:picMkLst>
            <pc:docMk/>
            <pc:sldMk cId="551898981" sldId="341"/>
            <ac:picMk id="21" creationId="{4CAA48CE-8F91-EDFA-A90F-2013429752C0}"/>
          </ac:picMkLst>
        </pc:picChg>
        <pc:cxnChg chg="add mod">
          <ac:chgData name="Tu Ngo" userId="3cbe118c215438f3" providerId="LiveId" clId="{843B5BFA-346F-49CA-B643-CE1033A5DC28}" dt="2024-09-24T23:52:12.155" v="6063" actId="1076"/>
          <ac:cxnSpMkLst>
            <pc:docMk/>
            <pc:sldMk cId="551898981" sldId="341"/>
            <ac:cxnSpMk id="13" creationId="{0548DEF4-4620-8AAC-2CC5-285049AF431D}"/>
          </ac:cxnSpMkLst>
        </pc:cxnChg>
        <pc:cxnChg chg="del">
          <ac:chgData name="Tu Ngo" userId="3cbe118c215438f3" providerId="LiveId" clId="{843B5BFA-346F-49CA-B643-CE1033A5DC28}" dt="2024-09-24T23:39:19.806" v="6028" actId="478"/>
          <ac:cxnSpMkLst>
            <pc:docMk/>
            <pc:sldMk cId="551898981" sldId="341"/>
            <ac:cxnSpMk id="22" creationId="{22DA91B4-1988-AEF7-0D21-21DC1E5139E0}"/>
          </ac:cxnSpMkLst>
        </pc:cxnChg>
        <pc:cxnChg chg="del">
          <ac:chgData name="Tu Ngo" userId="3cbe118c215438f3" providerId="LiveId" clId="{843B5BFA-346F-49CA-B643-CE1033A5DC28}" dt="2024-09-24T23:39:19.806" v="6028" actId="478"/>
          <ac:cxnSpMkLst>
            <pc:docMk/>
            <pc:sldMk cId="551898981" sldId="341"/>
            <ac:cxnSpMk id="23" creationId="{9D9DA5C5-D132-C18D-89EC-05762C205BAA}"/>
          </ac:cxnSpMkLst>
        </pc:cxnChg>
        <pc:cxnChg chg="del">
          <ac:chgData name="Tu Ngo" userId="3cbe118c215438f3" providerId="LiveId" clId="{843B5BFA-346F-49CA-B643-CE1033A5DC28}" dt="2024-09-24T23:39:19.806" v="6028" actId="478"/>
          <ac:cxnSpMkLst>
            <pc:docMk/>
            <pc:sldMk cId="551898981" sldId="341"/>
            <ac:cxnSpMk id="24" creationId="{74F576DA-2070-6847-5262-23D1DB3BB7A5}"/>
          </ac:cxnSpMkLst>
        </pc:cxnChg>
        <pc:cxnChg chg="add mod">
          <ac:chgData name="Tu Ngo" userId="3cbe118c215438f3" providerId="LiveId" clId="{843B5BFA-346F-49CA-B643-CE1033A5DC28}" dt="2024-09-24T23:52:12.155" v="6063" actId="1076"/>
          <ac:cxnSpMkLst>
            <pc:docMk/>
            <pc:sldMk cId="551898981" sldId="341"/>
            <ac:cxnSpMk id="26" creationId="{A5D8B6B9-823F-B2C4-E32F-FCF9AB0B30A9}"/>
          </ac:cxnSpMkLst>
        </pc:cxnChg>
        <pc:cxnChg chg="add mod">
          <ac:chgData name="Tu Ngo" userId="3cbe118c215438f3" providerId="LiveId" clId="{843B5BFA-346F-49CA-B643-CE1033A5DC28}" dt="2024-09-24T23:52:12.155" v="6063" actId="1076"/>
          <ac:cxnSpMkLst>
            <pc:docMk/>
            <pc:sldMk cId="551898981" sldId="341"/>
            <ac:cxnSpMk id="27" creationId="{BB8678D6-8C04-3A0B-E19A-2BB968CA4F25}"/>
          </ac:cxnSpMkLst>
        </pc:cxnChg>
      </pc:sldChg>
      <pc:sldChg chg="addSp delSp modSp add mod">
        <pc:chgData name="Tu Ngo" userId="3cbe118c215438f3" providerId="LiveId" clId="{843B5BFA-346F-49CA-B643-CE1033A5DC28}" dt="2024-09-24T23:54:02.090" v="6079" actId="113"/>
        <pc:sldMkLst>
          <pc:docMk/>
          <pc:sldMk cId="2104318672" sldId="342"/>
        </pc:sldMkLst>
        <pc:spChg chg="mod">
          <ac:chgData name="Tu Ngo" userId="3cbe118c215438f3" providerId="LiveId" clId="{843B5BFA-346F-49CA-B643-CE1033A5DC28}" dt="2024-09-24T23:54:02.090" v="6079" actId="113"/>
          <ac:spMkLst>
            <pc:docMk/>
            <pc:sldMk cId="2104318672" sldId="342"/>
            <ac:spMk id="3" creationId="{6C13F941-347D-C93E-8FB7-B463BE7BACE5}"/>
          </ac:spMkLst>
        </pc:spChg>
        <pc:spChg chg="add mod">
          <ac:chgData name="Tu Ngo" userId="3cbe118c215438f3" providerId="LiveId" clId="{843B5BFA-346F-49CA-B643-CE1033A5DC28}" dt="2024-09-24T23:52:29.783" v="6064" actId="1076"/>
          <ac:spMkLst>
            <pc:docMk/>
            <pc:sldMk cId="2104318672" sldId="342"/>
            <ac:spMk id="4" creationId="{359667E7-F4E8-3C75-392A-D992C215F4BC}"/>
          </ac:spMkLst>
        </pc:spChg>
        <pc:spChg chg="add mod">
          <ac:chgData name="Tu Ngo" userId="3cbe118c215438f3" providerId="LiveId" clId="{843B5BFA-346F-49CA-B643-CE1033A5DC28}" dt="2024-09-24T23:52:29.783" v="6064" actId="1076"/>
          <ac:spMkLst>
            <pc:docMk/>
            <pc:sldMk cId="2104318672" sldId="342"/>
            <ac:spMk id="5" creationId="{8B31FE42-8958-F7FC-8DD1-10AC4CA4546B}"/>
          </ac:spMkLst>
        </pc:spChg>
        <pc:spChg chg="del">
          <ac:chgData name="Tu Ngo" userId="3cbe118c215438f3" providerId="LiveId" clId="{843B5BFA-346F-49CA-B643-CE1033A5DC28}" dt="2024-09-24T23:39:24.584" v="6029" actId="478"/>
          <ac:spMkLst>
            <pc:docMk/>
            <pc:sldMk cId="2104318672" sldId="342"/>
            <ac:spMk id="14" creationId="{D1A99BE9-4962-2E8B-93BE-6530F98B8FAD}"/>
          </ac:spMkLst>
        </pc:spChg>
        <pc:spChg chg="del">
          <ac:chgData name="Tu Ngo" userId="3cbe118c215438f3" providerId="LiveId" clId="{843B5BFA-346F-49CA-B643-CE1033A5DC28}" dt="2024-09-24T23:39:24.584" v="6029" actId="478"/>
          <ac:spMkLst>
            <pc:docMk/>
            <pc:sldMk cId="2104318672" sldId="342"/>
            <ac:spMk id="25" creationId="{5EC5B9B9-3B36-860E-7963-2D40AD37C490}"/>
          </ac:spMkLst>
        </pc:spChg>
        <pc:spChg chg="add mod">
          <ac:chgData name="Tu Ngo" userId="3cbe118c215438f3" providerId="LiveId" clId="{843B5BFA-346F-49CA-B643-CE1033A5DC28}" dt="2024-09-24T23:52:29.783" v="6064" actId="1076"/>
          <ac:spMkLst>
            <pc:docMk/>
            <pc:sldMk cId="2104318672" sldId="342"/>
            <ac:spMk id="28" creationId="{B6619DF9-425D-C999-D4B1-86810FB60210}"/>
          </ac:spMkLst>
        </pc:spChg>
        <pc:spChg chg="add mod">
          <ac:chgData name="Tu Ngo" userId="3cbe118c215438f3" providerId="LiveId" clId="{843B5BFA-346F-49CA-B643-CE1033A5DC28}" dt="2024-09-24T23:52:29.783" v="6064" actId="1076"/>
          <ac:spMkLst>
            <pc:docMk/>
            <pc:sldMk cId="2104318672" sldId="342"/>
            <ac:spMk id="29" creationId="{F2AC8158-9DBA-6595-3FD4-9CF535F4C315}"/>
          </ac:spMkLst>
        </pc:spChg>
        <pc:picChg chg="add mod">
          <ac:chgData name="Tu Ngo" userId="3cbe118c215438f3" providerId="LiveId" clId="{843B5BFA-346F-49CA-B643-CE1033A5DC28}" dt="2024-09-24T23:52:29.783" v="6064" actId="1076"/>
          <ac:picMkLst>
            <pc:docMk/>
            <pc:sldMk cId="2104318672" sldId="342"/>
            <ac:picMk id="6" creationId="{055F5938-8953-BB91-3824-6DE87605B259}"/>
          </ac:picMkLst>
        </pc:picChg>
        <pc:picChg chg="add mod">
          <ac:chgData name="Tu Ngo" userId="3cbe118c215438f3" providerId="LiveId" clId="{843B5BFA-346F-49CA-B643-CE1033A5DC28}" dt="2024-09-24T23:52:29.783" v="6064" actId="1076"/>
          <ac:picMkLst>
            <pc:docMk/>
            <pc:sldMk cId="2104318672" sldId="342"/>
            <ac:picMk id="7" creationId="{B9109FF8-636B-12B5-4348-354FF41ED11E}"/>
          </ac:picMkLst>
        </pc:picChg>
        <pc:picChg chg="add mod">
          <ac:chgData name="Tu Ngo" userId="3cbe118c215438f3" providerId="LiveId" clId="{843B5BFA-346F-49CA-B643-CE1033A5DC28}" dt="2024-09-24T23:52:29.783" v="6064" actId="1076"/>
          <ac:picMkLst>
            <pc:docMk/>
            <pc:sldMk cId="2104318672" sldId="342"/>
            <ac:picMk id="8" creationId="{59321030-D332-96B6-53A9-EEA57824AE10}"/>
          </ac:picMkLst>
        </pc:picChg>
        <pc:picChg chg="add mod">
          <ac:chgData name="Tu Ngo" userId="3cbe118c215438f3" providerId="LiveId" clId="{843B5BFA-346F-49CA-B643-CE1033A5DC28}" dt="2024-09-24T23:52:29.783" v="6064" actId="1076"/>
          <ac:picMkLst>
            <pc:docMk/>
            <pc:sldMk cId="2104318672" sldId="342"/>
            <ac:picMk id="9" creationId="{6919686D-5B58-D05C-FA2A-FC741D5E410D}"/>
          </ac:picMkLst>
        </pc:picChg>
        <pc:picChg chg="add mod">
          <ac:chgData name="Tu Ngo" userId="3cbe118c215438f3" providerId="LiveId" clId="{843B5BFA-346F-49CA-B643-CE1033A5DC28}" dt="2024-09-24T23:52:29.783" v="6064" actId="1076"/>
          <ac:picMkLst>
            <pc:docMk/>
            <pc:sldMk cId="2104318672" sldId="342"/>
            <ac:picMk id="10" creationId="{C514432D-F2DB-C16A-CF32-5F6F6D01F12F}"/>
          </ac:picMkLst>
        </pc:picChg>
        <pc:picChg chg="add mod">
          <ac:chgData name="Tu Ngo" userId="3cbe118c215438f3" providerId="LiveId" clId="{843B5BFA-346F-49CA-B643-CE1033A5DC28}" dt="2024-09-24T23:52:29.783" v="6064" actId="1076"/>
          <ac:picMkLst>
            <pc:docMk/>
            <pc:sldMk cId="2104318672" sldId="342"/>
            <ac:picMk id="11" creationId="{7F2F3AFA-0966-4166-D5A6-D8AE3B33AE47}"/>
          </ac:picMkLst>
        </pc:picChg>
        <pc:picChg chg="add mod">
          <ac:chgData name="Tu Ngo" userId="3cbe118c215438f3" providerId="LiveId" clId="{843B5BFA-346F-49CA-B643-CE1033A5DC28}" dt="2024-09-24T23:52:29.783" v="6064" actId="1076"/>
          <ac:picMkLst>
            <pc:docMk/>
            <pc:sldMk cId="2104318672" sldId="342"/>
            <ac:picMk id="12" creationId="{2BDE4220-E878-B88C-090B-E0A7C57CA9C4}"/>
          </ac:picMkLst>
        </pc:picChg>
        <pc:picChg chg="del">
          <ac:chgData name="Tu Ngo" userId="3cbe118c215438f3" providerId="LiveId" clId="{843B5BFA-346F-49CA-B643-CE1033A5DC28}" dt="2024-09-24T23:39:24.584" v="6029" actId="478"/>
          <ac:picMkLst>
            <pc:docMk/>
            <pc:sldMk cId="2104318672" sldId="342"/>
            <ac:picMk id="15" creationId="{00DBF575-BDC3-B40D-297C-A9C9EA08FABA}"/>
          </ac:picMkLst>
        </pc:picChg>
        <pc:picChg chg="del">
          <ac:chgData name="Tu Ngo" userId="3cbe118c215438f3" providerId="LiveId" clId="{843B5BFA-346F-49CA-B643-CE1033A5DC28}" dt="2024-09-24T23:39:24.584" v="6029" actId="478"/>
          <ac:picMkLst>
            <pc:docMk/>
            <pc:sldMk cId="2104318672" sldId="342"/>
            <ac:picMk id="16" creationId="{5653C2EF-8A3F-C134-524B-9F673367D16A}"/>
          </ac:picMkLst>
        </pc:picChg>
        <pc:picChg chg="del">
          <ac:chgData name="Tu Ngo" userId="3cbe118c215438f3" providerId="LiveId" clId="{843B5BFA-346F-49CA-B643-CE1033A5DC28}" dt="2024-09-24T23:39:24.584" v="6029" actId="478"/>
          <ac:picMkLst>
            <pc:docMk/>
            <pc:sldMk cId="2104318672" sldId="342"/>
            <ac:picMk id="17" creationId="{9AEF377F-5A2F-AB89-A1F0-82E9F680EA24}"/>
          </ac:picMkLst>
        </pc:picChg>
        <pc:picChg chg="del">
          <ac:chgData name="Tu Ngo" userId="3cbe118c215438f3" providerId="LiveId" clId="{843B5BFA-346F-49CA-B643-CE1033A5DC28}" dt="2024-09-24T23:39:24.584" v="6029" actId="478"/>
          <ac:picMkLst>
            <pc:docMk/>
            <pc:sldMk cId="2104318672" sldId="342"/>
            <ac:picMk id="18" creationId="{7976C092-D243-FF1B-6CA0-993ED2A863E0}"/>
          </ac:picMkLst>
        </pc:picChg>
        <pc:picChg chg="del">
          <ac:chgData name="Tu Ngo" userId="3cbe118c215438f3" providerId="LiveId" clId="{843B5BFA-346F-49CA-B643-CE1033A5DC28}" dt="2024-09-24T23:39:24.584" v="6029" actId="478"/>
          <ac:picMkLst>
            <pc:docMk/>
            <pc:sldMk cId="2104318672" sldId="342"/>
            <ac:picMk id="19" creationId="{A353EBB4-E17F-1D81-AF4B-36B46667BD35}"/>
          </ac:picMkLst>
        </pc:picChg>
        <pc:picChg chg="del">
          <ac:chgData name="Tu Ngo" userId="3cbe118c215438f3" providerId="LiveId" clId="{843B5BFA-346F-49CA-B643-CE1033A5DC28}" dt="2024-09-24T23:39:24.584" v="6029" actId="478"/>
          <ac:picMkLst>
            <pc:docMk/>
            <pc:sldMk cId="2104318672" sldId="342"/>
            <ac:picMk id="20" creationId="{834C5360-6EE1-950C-8CBE-8E79A5AAAE93}"/>
          </ac:picMkLst>
        </pc:picChg>
        <pc:picChg chg="del">
          <ac:chgData name="Tu Ngo" userId="3cbe118c215438f3" providerId="LiveId" clId="{843B5BFA-346F-49CA-B643-CE1033A5DC28}" dt="2024-09-24T23:39:24.584" v="6029" actId="478"/>
          <ac:picMkLst>
            <pc:docMk/>
            <pc:sldMk cId="2104318672" sldId="342"/>
            <ac:picMk id="21" creationId="{4CAA48CE-8F91-EDFA-A90F-2013429752C0}"/>
          </ac:picMkLst>
        </pc:picChg>
        <pc:cxnChg chg="add mod">
          <ac:chgData name="Tu Ngo" userId="3cbe118c215438f3" providerId="LiveId" clId="{843B5BFA-346F-49CA-B643-CE1033A5DC28}" dt="2024-09-24T23:52:29.783" v="6064" actId="1076"/>
          <ac:cxnSpMkLst>
            <pc:docMk/>
            <pc:sldMk cId="2104318672" sldId="342"/>
            <ac:cxnSpMk id="13" creationId="{C908E89C-58AC-7AA8-1AB5-CB4CD4A1F4FB}"/>
          </ac:cxnSpMkLst>
        </pc:cxnChg>
        <pc:cxnChg chg="del">
          <ac:chgData name="Tu Ngo" userId="3cbe118c215438f3" providerId="LiveId" clId="{843B5BFA-346F-49CA-B643-CE1033A5DC28}" dt="2024-09-24T23:39:24.584" v="6029" actId="478"/>
          <ac:cxnSpMkLst>
            <pc:docMk/>
            <pc:sldMk cId="2104318672" sldId="342"/>
            <ac:cxnSpMk id="22" creationId="{22DA91B4-1988-AEF7-0D21-21DC1E5139E0}"/>
          </ac:cxnSpMkLst>
        </pc:cxnChg>
        <pc:cxnChg chg="del">
          <ac:chgData name="Tu Ngo" userId="3cbe118c215438f3" providerId="LiveId" clId="{843B5BFA-346F-49CA-B643-CE1033A5DC28}" dt="2024-09-24T23:39:24.584" v="6029" actId="478"/>
          <ac:cxnSpMkLst>
            <pc:docMk/>
            <pc:sldMk cId="2104318672" sldId="342"/>
            <ac:cxnSpMk id="23" creationId="{9D9DA5C5-D132-C18D-89EC-05762C205BAA}"/>
          </ac:cxnSpMkLst>
        </pc:cxnChg>
        <pc:cxnChg chg="del">
          <ac:chgData name="Tu Ngo" userId="3cbe118c215438f3" providerId="LiveId" clId="{843B5BFA-346F-49CA-B643-CE1033A5DC28}" dt="2024-09-24T23:39:24.584" v="6029" actId="478"/>
          <ac:cxnSpMkLst>
            <pc:docMk/>
            <pc:sldMk cId="2104318672" sldId="342"/>
            <ac:cxnSpMk id="24" creationId="{74F576DA-2070-6847-5262-23D1DB3BB7A5}"/>
          </ac:cxnSpMkLst>
        </pc:cxnChg>
        <pc:cxnChg chg="add mod">
          <ac:chgData name="Tu Ngo" userId="3cbe118c215438f3" providerId="LiveId" clId="{843B5BFA-346F-49CA-B643-CE1033A5DC28}" dt="2024-09-24T23:52:29.783" v="6064" actId="1076"/>
          <ac:cxnSpMkLst>
            <pc:docMk/>
            <pc:sldMk cId="2104318672" sldId="342"/>
            <ac:cxnSpMk id="26" creationId="{BD1E792A-5B84-72AC-D071-9582458EF5DB}"/>
          </ac:cxnSpMkLst>
        </pc:cxnChg>
        <pc:cxnChg chg="add mod">
          <ac:chgData name="Tu Ngo" userId="3cbe118c215438f3" providerId="LiveId" clId="{843B5BFA-346F-49CA-B643-CE1033A5DC28}" dt="2024-09-24T23:52:29.783" v="6064" actId="1076"/>
          <ac:cxnSpMkLst>
            <pc:docMk/>
            <pc:sldMk cId="2104318672" sldId="342"/>
            <ac:cxnSpMk id="27" creationId="{82D05E88-0E35-94D4-454D-BBE9F563CD56}"/>
          </ac:cxnSpMkLst>
        </pc:cxnChg>
      </pc:sldChg>
      <pc:sldChg chg="addSp delSp modSp add mod">
        <pc:chgData name="Tu Ngo" userId="3cbe118c215438f3" providerId="LiveId" clId="{843B5BFA-346F-49CA-B643-CE1033A5DC28}" dt="2024-09-24T23:54:16.159" v="6080" actId="113"/>
        <pc:sldMkLst>
          <pc:docMk/>
          <pc:sldMk cId="826311608" sldId="343"/>
        </pc:sldMkLst>
        <pc:spChg chg="mod">
          <ac:chgData name="Tu Ngo" userId="3cbe118c215438f3" providerId="LiveId" clId="{843B5BFA-346F-49CA-B643-CE1033A5DC28}" dt="2024-09-24T23:54:16.159" v="6080" actId="113"/>
          <ac:spMkLst>
            <pc:docMk/>
            <pc:sldMk cId="826311608" sldId="343"/>
            <ac:spMk id="3" creationId="{6C13F941-347D-C93E-8FB7-B463BE7BACE5}"/>
          </ac:spMkLst>
        </pc:spChg>
        <pc:spChg chg="add mod">
          <ac:chgData name="Tu Ngo" userId="3cbe118c215438f3" providerId="LiveId" clId="{843B5BFA-346F-49CA-B643-CE1033A5DC28}" dt="2024-09-24T23:51:01.219" v="6058" actId="404"/>
          <ac:spMkLst>
            <pc:docMk/>
            <pc:sldMk cId="826311608" sldId="343"/>
            <ac:spMk id="4" creationId="{6689CED6-1412-EC84-7AA2-7CCAEC21DC69}"/>
          </ac:spMkLst>
        </pc:spChg>
        <pc:spChg chg="add mod">
          <ac:chgData name="Tu Ngo" userId="3cbe118c215438f3" providerId="LiveId" clId="{843B5BFA-346F-49CA-B643-CE1033A5DC28}" dt="2024-09-24T23:50:55.484" v="6057" actId="1076"/>
          <ac:spMkLst>
            <pc:docMk/>
            <pc:sldMk cId="826311608" sldId="343"/>
            <ac:spMk id="5" creationId="{33F818DB-6A5F-BEEA-8924-5CAB7D984A2F}"/>
          </ac:spMkLst>
        </pc:spChg>
        <pc:spChg chg="del">
          <ac:chgData name="Tu Ngo" userId="3cbe118c215438f3" providerId="LiveId" clId="{843B5BFA-346F-49CA-B643-CE1033A5DC28}" dt="2024-09-24T23:39:29.280" v="6030" actId="478"/>
          <ac:spMkLst>
            <pc:docMk/>
            <pc:sldMk cId="826311608" sldId="343"/>
            <ac:spMk id="14" creationId="{D1A99BE9-4962-2E8B-93BE-6530F98B8FAD}"/>
          </ac:spMkLst>
        </pc:spChg>
        <pc:spChg chg="del">
          <ac:chgData name="Tu Ngo" userId="3cbe118c215438f3" providerId="LiveId" clId="{843B5BFA-346F-49CA-B643-CE1033A5DC28}" dt="2024-09-24T23:39:29.280" v="6030" actId="478"/>
          <ac:spMkLst>
            <pc:docMk/>
            <pc:sldMk cId="826311608" sldId="343"/>
            <ac:spMk id="25" creationId="{5EC5B9B9-3B36-860E-7963-2D40AD37C490}"/>
          </ac:spMkLst>
        </pc:spChg>
        <pc:spChg chg="add mod">
          <ac:chgData name="Tu Ngo" userId="3cbe118c215438f3" providerId="LiveId" clId="{843B5BFA-346F-49CA-B643-CE1033A5DC28}" dt="2024-09-24T23:50:55.484" v="6057" actId="1076"/>
          <ac:spMkLst>
            <pc:docMk/>
            <pc:sldMk cId="826311608" sldId="343"/>
            <ac:spMk id="28" creationId="{C347F430-B034-1E80-E743-BD3077691FA5}"/>
          </ac:spMkLst>
        </pc:spChg>
        <pc:spChg chg="add mod">
          <ac:chgData name="Tu Ngo" userId="3cbe118c215438f3" providerId="LiveId" clId="{843B5BFA-346F-49CA-B643-CE1033A5DC28}" dt="2024-09-24T23:50:55.484" v="6057" actId="1076"/>
          <ac:spMkLst>
            <pc:docMk/>
            <pc:sldMk cId="826311608" sldId="343"/>
            <ac:spMk id="29" creationId="{CCF526CD-C464-78C9-DBA9-CC69D383BD18}"/>
          </ac:spMkLst>
        </pc:spChg>
        <pc:spChg chg="add mod">
          <ac:chgData name="Tu Ngo" userId="3cbe118c215438f3" providerId="LiveId" clId="{843B5BFA-346F-49CA-B643-CE1033A5DC28}" dt="2024-09-24T23:50:55.484" v="6057" actId="1076"/>
          <ac:spMkLst>
            <pc:docMk/>
            <pc:sldMk cId="826311608" sldId="343"/>
            <ac:spMk id="30" creationId="{B91F9C01-012E-0BE0-6D4E-6D5A7965ADB5}"/>
          </ac:spMkLst>
        </pc:spChg>
        <pc:picChg chg="add mod">
          <ac:chgData name="Tu Ngo" userId="3cbe118c215438f3" providerId="LiveId" clId="{843B5BFA-346F-49CA-B643-CE1033A5DC28}" dt="2024-09-24T23:50:55.484" v="6057" actId="1076"/>
          <ac:picMkLst>
            <pc:docMk/>
            <pc:sldMk cId="826311608" sldId="343"/>
            <ac:picMk id="6" creationId="{0C9F84C2-F14C-C668-ACDD-3BC1EF2F2666}"/>
          </ac:picMkLst>
        </pc:picChg>
        <pc:picChg chg="add mod">
          <ac:chgData name="Tu Ngo" userId="3cbe118c215438f3" providerId="LiveId" clId="{843B5BFA-346F-49CA-B643-CE1033A5DC28}" dt="2024-09-24T23:50:55.484" v="6057" actId="1076"/>
          <ac:picMkLst>
            <pc:docMk/>
            <pc:sldMk cId="826311608" sldId="343"/>
            <ac:picMk id="7" creationId="{2AF6F753-3F23-D144-36B2-771E2478B4D3}"/>
          </ac:picMkLst>
        </pc:picChg>
        <pc:picChg chg="add mod">
          <ac:chgData name="Tu Ngo" userId="3cbe118c215438f3" providerId="LiveId" clId="{843B5BFA-346F-49CA-B643-CE1033A5DC28}" dt="2024-09-24T23:50:55.484" v="6057" actId="1076"/>
          <ac:picMkLst>
            <pc:docMk/>
            <pc:sldMk cId="826311608" sldId="343"/>
            <ac:picMk id="8" creationId="{94C868A6-E25B-7C4F-EFEB-224E48596795}"/>
          </ac:picMkLst>
        </pc:picChg>
        <pc:picChg chg="add mod">
          <ac:chgData name="Tu Ngo" userId="3cbe118c215438f3" providerId="LiveId" clId="{843B5BFA-346F-49CA-B643-CE1033A5DC28}" dt="2024-09-24T23:50:55.484" v="6057" actId="1076"/>
          <ac:picMkLst>
            <pc:docMk/>
            <pc:sldMk cId="826311608" sldId="343"/>
            <ac:picMk id="9" creationId="{24C995EB-BBDE-0B3B-FC18-75AA0335D3C3}"/>
          </ac:picMkLst>
        </pc:picChg>
        <pc:picChg chg="add mod">
          <ac:chgData name="Tu Ngo" userId="3cbe118c215438f3" providerId="LiveId" clId="{843B5BFA-346F-49CA-B643-CE1033A5DC28}" dt="2024-09-24T23:50:55.484" v="6057" actId="1076"/>
          <ac:picMkLst>
            <pc:docMk/>
            <pc:sldMk cId="826311608" sldId="343"/>
            <ac:picMk id="10" creationId="{83D936CC-768A-AA3D-C571-23360D7F4B76}"/>
          </ac:picMkLst>
        </pc:picChg>
        <pc:picChg chg="add mod">
          <ac:chgData name="Tu Ngo" userId="3cbe118c215438f3" providerId="LiveId" clId="{843B5BFA-346F-49CA-B643-CE1033A5DC28}" dt="2024-09-24T23:50:55.484" v="6057" actId="1076"/>
          <ac:picMkLst>
            <pc:docMk/>
            <pc:sldMk cId="826311608" sldId="343"/>
            <ac:picMk id="11" creationId="{7479F7F1-89E0-1532-1D65-21AC7109AC30}"/>
          </ac:picMkLst>
        </pc:picChg>
        <pc:picChg chg="add mod">
          <ac:chgData name="Tu Ngo" userId="3cbe118c215438f3" providerId="LiveId" clId="{843B5BFA-346F-49CA-B643-CE1033A5DC28}" dt="2024-09-24T23:50:55.484" v="6057" actId="1076"/>
          <ac:picMkLst>
            <pc:docMk/>
            <pc:sldMk cId="826311608" sldId="343"/>
            <ac:picMk id="12" creationId="{EC4FA842-6130-968E-E44B-1F8085DDDF87}"/>
          </ac:picMkLst>
        </pc:picChg>
        <pc:picChg chg="del">
          <ac:chgData name="Tu Ngo" userId="3cbe118c215438f3" providerId="LiveId" clId="{843B5BFA-346F-49CA-B643-CE1033A5DC28}" dt="2024-09-24T23:39:29.280" v="6030" actId="478"/>
          <ac:picMkLst>
            <pc:docMk/>
            <pc:sldMk cId="826311608" sldId="343"/>
            <ac:picMk id="15" creationId="{00DBF575-BDC3-B40D-297C-A9C9EA08FABA}"/>
          </ac:picMkLst>
        </pc:picChg>
        <pc:picChg chg="del">
          <ac:chgData name="Tu Ngo" userId="3cbe118c215438f3" providerId="LiveId" clId="{843B5BFA-346F-49CA-B643-CE1033A5DC28}" dt="2024-09-24T23:39:29.280" v="6030" actId="478"/>
          <ac:picMkLst>
            <pc:docMk/>
            <pc:sldMk cId="826311608" sldId="343"/>
            <ac:picMk id="16" creationId="{5653C2EF-8A3F-C134-524B-9F673367D16A}"/>
          </ac:picMkLst>
        </pc:picChg>
        <pc:picChg chg="del">
          <ac:chgData name="Tu Ngo" userId="3cbe118c215438f3" providerId="LiveId" clId="{843B5BFA-346F-49CA-B643-CE1033A5DC28}" dt="2024-09-24T23:39:29.280" v="6030" actId="478"/>
          <ac:picMkLst>
            <pc:docMk/>
            <pc:sldMk cId="826311608" sldId="343"/>
            <ac:picMk id="17" creationId="{9AEF377F-5A2F-AB89-A1F0-82E9F680EA24}"/>
          </ac:picMkLst>
        </pc:picChg>
        <pc:picChg chg="del">
          <ac:chgData name="Tu Ngo" userId="3cbe118c215438f3" providerId="LiveId" clId="{843B5BFA-346F-49CA-B643-CE1033A5DC28}" dt="2024-09-24T23:39:29.280" v="6030" actId="478"/>
          <ac:picMkLst>
            <pc:docMk/>
            <pc:sldMk cId="826311608" sldId="343"/>
            <ac:picMk id="18" creationId="{7976C092-D243-FF1B-6CA0-993ED2A863E0}"/>
          </ac:picMkLst>
        </pc:picChg>
        <pc:picChg chg="del">
          <ac:chgData name="Tu Ngo" userId="3cbe118c215438f3" providerId="LiveId" clId="{843B5BFA-346F-49CA-B643-CE1033A5DC28}" dt="2024-09-24T23:39:29.280" v="6030" actId="478"/>
          <ac:picMkLst>
            <pc:docMk/>
            <pc:sldMk cId="826311608" sldId="343"/>
            <ac:picMk id="19" creationId="{A353EBB4-E17F-1D81-AF4B-36B46667BD35}"/>
          </ac:picMkLst>
        </pc:picChg>
        <pc:picChg chg="del">
          <ac:chgData name="Tu Ngo" userId="3cbe118c215438f3" providerId="LiveId" clId="{843B5BFA-346F-49CA-B643-CE1033A5DC28}" dt="2024-09-24T23:39:29.280" v="6030" actId="478"/>
          <ac:picMkLst>
            <pc:docMk/>
            <pc:sldMk cId="826311608" sldId="343"/>
            <ac:picMk id="20" creationId="{834C5360-6EE1-950C-8CBE-8E79A5AAAE93}"/>
          </ac:picMkLst>
        </pc:picChg>
        <pc:picChg chg="del">
          <ac:chgData name="Tu Ngo" userId="3cbe118c215438f3" providerId="LiveId" clId="{843B5BFA-346F-49CA-B643-CE1033A5DC28}" dt="2024-09-24T23:39:29.280" v="6030" actId="478"/>
          <ac:picMkLst>
            <pc:docMk/>
            <pc:sldMk cId="826311608" sldId="343"/>
            <ac:picMk id="21" creationId="{4CAA48CE-8F91-EDFA-A90F-2013429752C0}"/>
          </ac:picMkLst>
        </pc:picChg>
        <pc:cxnChg chg="add mod">
          <ac:chgData name="Tu Ngo" userId="3cbe118c215438f3" providerId="LiveId" clId="{843B5BFA-346F-49CA-B643-CE1033A5DC28}" dt="2024-09-24T23:50:55.484" v="6057" actId="1076"/>
          <ac:cxnSpMkLst>
            <pc:docMk/>
            <pc:sldMk cId="826311608" sldId="343"/>
            <ac:cxnSpMk id="13" creationId="{C0919AC2-FC00-3BD6-C687-6E8BCACF7008}"/>
          </ac:cxnSpMkLst>
        </pc:cxnChg>
        <pc:cxnChg chg="del">
          <ac:chgData name="Tu Ngo" userId="3cbe118c215438f3" providerId="LiveId" clId="{843B5BFA-346F-49CA-B643-CE1033A5DC28}" dt="2024-09-24T23:39:29.280" v="6030" actId="478"/>
          <ac:cxnSpMkLst>
            <pc:docMk/>
            <pc:sldMk cId="826311608" sldId="343"/>
            <ac:cxnSpMk id="22" creationId="{22DA91B4-1988-AEF7-0D21-21DC1E5139E0}"/>
          </ac:cxnSpMkLst>
        </pc:cxnChg>
        <pc:cxnChg chg="del">
          <ac:chgData name="Tu Ngo" userId="3cbe118c215438f3" providerId="LiveId" clId="{843B5BFA-346F-49CA-B643-CE1033A5DC28}" dt="2024-09-24T23:39:29.280" v="6030" actId="478"/>
          <ac:cxnSpMkLst>
            <pc:docMk/>
            <pc:sldMk cId="826311608" sldId="343"/>
            <ac:cxnSpMk id="23" creationId="{9D9DA5C5-D132-C18D-89EC-05762C205BAA}"/>
          </ac:cxnSpMkLst>
        </pc:cxnChg>
        <pc:cxnChg chg="del">
          <ac:chgData name="Tu Ngo" userId="3cbe118c215438f3" providerId="LiveId" clId="{843B5BFA-346F-49CA-B643-CE1033A5DC28}" dt="2024-09-24T23:39:29.280" v="6030" actId="478"/>
          <ac:cxnSpMkLst>
            <pc:docMk/>
            <pc:sldMk cId="826311608" sldId="343"/>
            <ac:cxnSpMk id="24" creationId="{74F576DA-2070-6847-5262-23D1DB3BB7A5}"/>
          </ac:cxnSpMkLst>
        </pc:cxnChg>
        <pc:cxnChg chg="add mod">
          <ac:chgData name="Tu Ngo" userId="3cbe118c215438f3" providerId="LiveId" clId="{843B5BFA-346F-49CA-B643-CE1033A5DC28}" dt="2024-09-24T23:50:55.484" v="6057" actId="1076"/>
          <ac:cxnSpMkLst>
            <pc:docMk/>
            <pc:sldMk cId="826311608" sldId="343"/>
            <ac:cxnSpMk id="26" creationId="{95B7DB04-3B36-82D7-A21D-ECD687FBCB83}"/>
          </ac:cxnSpMkLst>
        </pc:cxnChg>
        <pc:cxnChg chg="add mod">
          <ac:chgData name="Tu Ngo" userId="3cbe118c215438f3" providerId="LiveId" clId="{843B5BFA-346F-49CA-B643-CE1033A5DC28}" dt="2024-09-24T23:50:55.484" v="6057" actId="1076"/>
          <ac:cxnSpMkLst>
            <pc:docMk/>
            <pc:sldMk cId="826311608" sldId="343"/>
            <ac:cxnSpMk id="27" creationId="{EEA3C648-8131-307C-CE1A-B133656463E3}"/>
          </ac:cxnSpMkLst>
        </pc:cxnChg>
      </pc:sldChg>
      <pc:sldChg chg="addSp delSp modSp add mod">
        <pc:chgData name="Tu Ngo" userId="3cbe118c215438f3" providerId="LiveId" clId="{843B5BFA-346F-49CA-B643-CE1033A5DC28}" dt="2024-09-25T02:33:52.542" v="7678" actId="20577"/>
        <pc:sldMkLst>
          <pc:docMk/>
          <pc:sldMk cId="4168528584" sldId="344"/>
        </pc:sldMkLst>
        <pc:spChg chg="mod">
          <ac:chgData name="Tu Ngo" userId="3cbe118c215438f3" providerId="LiveId" clId="{843B5BFA-346F-49CA-B643-CE1033A5DC28}" dt="2024-09-25T02:33:52.542" v="7678" actId="20577"/>
          <ac:spMkLst>
            <pc:docMk/>
            <pc:sldMk cId="4168528584" sldId="344"/>
            <ac:spMk id="3" creationId="{6C13F941-347D-C93E-8FB7-B463BE7BACE5}"/>
          </ac:spMkLst>
        </pc:spChg>
        <pc:spChg chg="add mod">
          <ac:chgData name="Tu Ngo" userId="3cbe118c215438f3" providerId="LiveId" clId="{843B5BFA-346F-49CA-B643-CE1033A5DC28}" dt="2024-09-24T23:51:34.936" v="6061" actId="404"/>
          <ac:spMkLst>
            <pc:docMk/>
            <pc:sldMk cId="4168528584" sldId="344"/>
            <ac:spMk id="4" creationId="{BC184D01-7D7B-A408-3A6C-067D29EE5264}"/>
          </ac:spMkLst>
        </pc:spChg>
        <pc:spChg chg="add mod">
          <ac:chgData name="Tu Ngo" userId="3cbe118c215438f3" providerId="LiveId" clId="{843B5BFA-346F-49CA-B643-CE1033A5DC28}" dt="2024-09-24T23:51:29.481" v="6060" actId="1076"/>
          <ac:spMkLst>
            <pc:docMk/>
            <pc:sldMk cId="4168528584" sldId="344"/>
            <ac:spMk id="5" creationId="{A45120DE-A84F-48EC-91DF-4BC5DF5A96C0}"/>
          </ac:spMkLst>
        </pc:spChg>
        <pc:spChg chg="del">
          <ac:chgData name="Tu Ngo" userId="3cbe118c215438f3" providerId="LiveId" clId="{843B5BFA-346F-49CA-B643-CE1033A5DC28}" dt="2024-09-24T23:39:34.542" v="6031" actId="478"/>
          <ac:spMkLst>
            <pc:docMk/>
            <pc:sldMk cId="4168528584" sldId="344"/>
            <ac:spMk id="14" creationId="{D1A99BE9-4962-2E8B-93BE-6530F98B8FAD}"/>
          </ac:spMkLst>
        </pc:spChg>
        <pc:spChg chg="del">
          <ac:chgData name="Tu Ngo" userId="3cbe118c215438f3" providerId="LiveId" clId="{843B5BFA-346F-49CA-B643-CE1033A5DC28}" dt="2024-09-24T23:39:34.542" v="6031" actId="478"/>
          <ac:spMkLst>
            <pc:docMk/>
            <pc:sldMk cId="4168528584" sldId="344"/>
            <ac:spMk id="25" creationId="{5EC5B9B9-3B36-860E-7963-2D40AD37C490}"/>
          </ac:spMkLst>
        </pc:spChg>
        <pc:spChg chg="add mod">
          <ac:chgData name="Tu Ngo" userId="3cbe118c215438f3" providerId="LiveId" clId="{843B5BFA-346F-49CA-B643-CE1033A5DC28}" dt="2024-09-24T23:51:29.481" v="6060" actId="1076"/>
          <ac:spMkLst>
            <pc:docMk/>
            <pc:sldMk cId="4168528584" sldId="344"/>
            <ac:spMk id="28" creationId="{939A5F53-9FA8-3762-FE5E-9AEE5DA34F2B}"/>
          </ac:spMkLst>
        </pc:spChg>
        <pc:spChg chg="add mod">
          <ac:chgData name="Tu Ngo" userId="3cbe118c215438f3" providerId="LiveId" clId="{843B5BFA-346F-49CA-B643-CE1033A5DC28}" dt="2024-09-24T23:51:29.481" v="6060" actId="1076"/>
          <ac:spMkLst>
            <pc:docMk/>
            <pc:sldMk cId="4168528584" sldId="344"/>
            <ac:spMk id="29" creationId="{03886DA3-6209-2DF8-E70D-941E342E4ADC}"/>
          </ac:spMkLst>
        </pc:spChg>
        <pc:spChg chg="add mod">
          <ac:chgData name="Tu Ngo" userId="3cbe118c215438f3" providerId="LiveId" clId="{843B5BFA-346F-49CA-B643-CE1033A5DC28}" dt="2024-09-24T23:51:29.481" v="6060" actId="1076"/>
          <ac:spMkLst>
            <pc:docMk/>
            <pc:sldMk cId="4168528584" sldId="344"/>
            <ac:spMk id="30" creationId="{44B173A7-0EF3-FC18-21E3-6C3C93092A21}"/>
          </ac:spMkLst>
        </pc:spChg>
        <pc:spChg chg="add mod">
          <ac:chgData name="Tu Ngo" userId="3cbe118c215438f3" providerId="LiveId" clId="{843B5BFA-346F-49CA-B643-CE1033A5DC28}" dt="2024-09-24T23:51:29.481" v="6060" actId="1076"/>
          <ac:spMkLst>
            <pc:docMk/>
            <pc:sldMk cId="4168528584" sldId="344"/>
            <ac:spMk id="31" creationId="{FF123E96-63E4-21FB-B6EB-DF59962F17D5}"/>
          </ac:spMkLst>
        </pc:spChg>
        <pc:picChg chg="add mod">
          <ac:chgData name="Tu Ngo" userId="3cbe118c215438f3" providerId="LiveId" clId="{843B5BFA-346F-49CA-B643-CE1033A5DC28}" dt="2024-09-24T23:51:29.481" v="6060" actId="1076"/>
          <ac:picMkLst>
            <pc:docMk/>
            <pc:sldMk cId="4168528584" sldId="344"/>
            <ac:picMk id="6" creationId="{5C259E67-1F95-2477-EF8C-63A74BECCCED}"/>
          </ac:picMkLst>
        </pc:picChg>
        <pc:picChg chg="add mod">
          <ac:chgData name="Tu Ngo" userId="3cbe118c215438f3" providerId="LiveId" clId="{843B5BFA-346F-49CA-B643-CE1033A5DC28}" dt="2024-09-24T23:51:29.481" v="6060" actId="1076"/>
          <ac:picMkLst>
            <pc:docMk/>
            <pc:sldMk cId="4168528584" sldId="344"/>
            <ac:picMk id="7" creationId="{185BEA52-596D-594B-90C6-6E111B3E0575}"/>
          </ac:picMkLst>
        </pc:picChg>
        <pc:picChg chg="add mod">
          <ac:chgData name="Tu Ngo" userId="3cbe118c215438f3" providerId="LiveId" clId="{843B5BFA-346F-49CA-B643-CE1033A5DC28}" dt="2024-09-24T23:51:29.481" v="6060" actId="1076"/>
          <ac:picMkLst>
            <pc:docMk/>
            <pc:sldMk cId="4168528584" sldId="344"/>
            <ac:picMk id="8" creationId="{B6E5748E-C939-6BF3-CE82-01EFF6BDBB18}"/>
          </ac:picMkLst>
        </pc:picChg>
        <pc:picChg chg="add mod">
          <ac:chgData name="Tu Ngo" userId="3cbe118c215438f3" providerId="LiveId" clId="{843B5BFA-346F-49CA-B643-CE1033A5DC28}" dt="2024-09-24T23:51:29.481" v="6060" actId="1076"/>
          <ac:picMkLst>
            <pc:docMk/>
            <pc:sldMk cId="4168528584" sldId="344"/>
            <ac:picMk id="9" creationId="{CCFDEACF-C8B5-BB80-4226-B33F0F4E2821}"/>
          </ac:picMkLst>
        </pc:picChg>
        <pc:picChg chg="add mod">
          <ac:chgData name="Tu Ngo" userId="3cbe118c215438f3" providerId="LiveId" clId="{843B5BFA-346F-49CA-B643-CE1033A5DC28}" dt="2024-09-24T23:51:29.481" v="6060" actId="1076"/>
          <ac:picMkLst>
            <pc:docMk/>
            <pc:sldMk cId="4168528584" sldId="344"/>
            <ac:picMk id="10" creationId="{15A57404-64A1-C50C-E2D7-2285F93ED68F}"/>
          </ac:picMkLst>
        </pc:picChg>
        <pc:picChg chg="add mod">
          <ac:chgData name="Tu Ngo" userId="3cbe118c215438f3" providerId="LiveId" clId="{843B5BFA-346F-49CA-B643-CE1033A5DC28}" dt="2024-09-24T23:51:29.481" v="6060" actId="1076"/>
          <ac:picMkLst>
            <pc:docMk/>
            <pc:sldMk cId="4168528584" sldId="344"/>
            <ac:picMk id="11" creationId="{3944EEE5-069D-9F6A-ECFA-25A6D6EAFA70}"/>
          </ac:picMkLst>
        </pc:picChg>
        <pc:picChg chg="add mod">
          <ac:chgData name="Tu Ngo" userId="3cbe118c215438f3" providerId="LiveId" clId="{843B5BFA-346F-49CA-B643-CE1033A5DC28}" dt="2024-09-24T23:51:29.481" v="6060" actId="1076"/>
          <ac:picMkLst>
            <pc:docMk/>
            <pc:sldMk cId="4168528584" sldId="344"/>
            <ac:picMk id="12" creationId="{CEA7B8E9-B03A-430D-1036-6A7D0F6FEF72}"/>
          </ac:picMkLst>
        </pc:picChg>
        <pc:picChg chg="del">
          <ac:chgData name="Tu Ngo" userId="3cbe118c215438f3" providerId="LiveId" clId="{843B5BFA-346F-49CA-B643-CE1033A5DC28}" dt="2024-09-24T23:39:34.542" v="6031" actId="478"/>
          <ac:picMkLst>
            <pc:docMk/>
            <pc:sldMk cId="4168528584" sldId="344"/>
            <ac:picMk id="15" creationId="{00DBF575-BDC3-B40D-297C-A9C9EA08FABA}"/>
          </ac:picMkLst>
        </pc:picChg>
        <pc:picChg chg="del">
          <ac:chgData name="Tu Ngo" userId="3cbe118c215438f3" providerId="LiveId" clId="{843B5BFA-346F-49CA-B643-CE1033A5DC28}" dt="2024-09-24T23:39:34.542" v="6031" actId="478"/>
          <ac:picMkLst>
            <pc:docMk/>
            <pc:sldMk cId="4168528584" sldId="344"/>
            <ac:picMk id="16" creationId="{5653C2EF-8A3F-C134-524B-9F673367D16A}"/>
          </ac:picMkLst>
        </pc:picChg>
        <pc:picChg chg="del">
          <ac:chgData name="Tu Ngo" userId="3cbe118c215438f3" providerId="LiveId" clId="{843B5BFA-346F-49CA-B643-CE1033A5DC28}" dt="2024-09-24T23:39:34.542" v="6031" actId="478"/>
          <ac:picMkLst>
            <pc:docMk/>
            <pc:sldMk cId="4168528584" sldId="344"/>
            <ac:picMk id="17" creationId="{9AEF377F-5A2F-AB89-A1F0-82E9F680EA24}"/>
          </ac:picMkLst>
        </pc:picChg>
        <pc:picChg chg="del">
          <ac:chgData name="Tu Ngo" userId="3cbe118c215438f3" providerId="LiveId" clId="{843B5BFA-346F-49CA-B643-CE1033A5DC28}" dt="2024-09-24T23:39:34.542" v="6031" actId="478"/>
          <ac:picMkLst>
            <pc:docMk/>
            <pc:sldMk cId="4168528584" sldId="344"/>
            <ac:picMk id="18" creationId="{7976C092-D243-FF1B-6CA0-993ED2A863E0}"/>
          </ac:picMkLst>
        </pc:picChg>
        <pc:picChg chg="del">
          <ac:chgData name="Tu Ngo" userId="3cbe118c215438f3" providerId="LiveId" clId="{843B5BFA-346F-49CA-B643-CE1033A5DC28}" dt="2024-09-24T23:39:34.542" v="6031" actId="478"/>
          <ac:picMkLst>
            <pc:docMk/>
            <pc:sldMk cId="4168528584" sldId="344"/>
            <ac:picMk id="19" creationId="{A353EBB4-E17F-1D81-AF4B-36B46667BD35}"/>
          </ac:picMkLst>
        </pc:picChg>
        <pc:picChg chg="del">
          <ac:chgData name="Tu Ngo" userId="3cbe118c215438f3" providerId="LiveId" clId="{843B5BFA-346F-49CA-B643-CE1033A5DC28}" dt="2024-09-24T23:39:34.542" v="6031" actId="478"/>
          <ac:picMkLst>
            <pc:docMk/>
            <pc:sldMk cId="4168528584" sldId="344"/>
            <ac:picMk id="20" creationId="{834C5360-6EE1-950C-8CBE-8E79A5AAAE93}"/>
          </ac:picMkLst>
        </pc:picChg>
        <pc:picChg chg="del">
          <ac:chgData name="Tu Ngo" userId="3cbe118c215438f3" providerId="LiveId" clId="{843B5BFA-346F-49CA-B643-CE1033A5DC28}" dt="2024-09-24T23:39:34.542" v="6031" actId="478"/>
          <ac:picMkLst>
            <pc:docMk/>
            <pc:sldMk cId="4168528584" sldId="344"/>
            <ac:picMk id="21" creationId="{4CAA48CE-8F91-EDFA-A90F-2013429752C0}"/>
          </ac:picMkLst>
        </pc:picChg>
        <pc:cxnChg chg="add mod">
          <ac:chgData name="Tu Ngo" userId="3cbe118c215438f3" providerId="LiveId" clId="{843B5BFA-346F-49CA-B643-CE1033A5DC28}" dt="2024-09-24T23:51:29.481" v="6060" actId="1076"/>
          <ac:cxnSpMkLst>
            <pc:docMk/>
            <pc:sldMk cId="4168528584" sldId="344"/>
            <ac:cxnSpMk id="13" creationId="{3A993F9D-366C-726F-2C59-080D7135FF7C}"/>
          </ac:cxnSpMkLst>
        </pc:cxnChg>
        <pc:cxnChg chg="del">
          <ac:chgData name="Tu Ngo" userId="3cbe118c215438f3" providerId="LiveId" clId="{843B5BFA-346F-49CA-B643-CE1033A5DC28}" dt="2024-09-24T23:39:34.542" v="6031" actId="478"/>
          <ac:cxnSpMkLst>
            <pc:docMk/>
            <pc:sldMk cId="4168528584" sldId="344"/>
            <ac:cxnSpMk id="22" creationId="{22DA91B4-1988-AEF7-0D21-21DC1E5139E0}"/>
          </ac:cxnSpMkLst>
        </pc:cxnChg>
        <pc:cxnChg chg="del">
          <ac:chgData name="Tu Ngo" userId="3cbe118c215438f3" providerId="LiveId" clId="{843B5BFA-346F-49CA-B643-CE1033A5DC28}" dt="2024-09-24T23:39:34.542" v="6031" actId="478"/>
          <ac:cxnSpMkLst>
            <pc:docMk/>
            <pc:sldMk cId="4168528584" sldId="344"/>
            <ac:cxnSpMk id="23" creationId="{9D9DA5C5-D132-C18D-89EC-05762C205BAA}"/>
          </ac:cxnSpMkLst>
        </pc:cxnChg>
        <pc:cxnChg chg="del">
          <ac:chgData name="Tu Ngo" userId="3cbe118c215438f3" providerId="LiveId" clId="{843B5BFA-346F-49CA-B643-CE1033A5DC28}" dt="2024-09-24T23:39:34.542" v="6031" actId="478"/>
          <ac:cxnSpMkLst>
            <pc:docMk/>
            <pc:sldMk cId="4168528584" sldId="344"/>
            <ac:cxnSpMk id="24" creationId="{74F576DA-2070-6847-5262-23D1DB3BB7A5}"/>
          </ac:cxnSpMkLst>
        </pc:cxnChg>
        <pc:cxnChg chg="add mod">
          <ac:chgData name="Tu Ngo" userId="3cbe118c215438f3" providerId="LiveId" clId="{843B5BFA-346F-49CA-B643-CE1033A5DC28}" dt="2024-09-24T23:51:29.481" v="6060" actId="1076"/>
          <ac:cxnSpMkLst>
            <pc:docMk/>
            <pc:sldMk cId="4168528584" sldId="344"/>
            <ac:cxnSpMk id="26" creationId="{7CECBE5A-E4BF-3797-8446-929E3795E216}"/>
          </ac:cxnSpMkLst>
        </pc:cxnChg>
        <pc:cxnChg chg="add mod">
          <ac:chgData name="Tu Ngo" userId="3cbe118c215438f3" providerId="LiveId" clId="{843B5BFA-346F-49CA-B643-CE1033A5DC28}" dt="2024-09-24T23:51:29.481" v="6060" actId="1076"/>
          <ac:cxnSpMkLst>
            <pc:docMk/>
            <pc:sldMk cId="4168528584" sldId="344"/>
            <ac:cxnSpMk id="27" creationId="{A3F1DCAD-1821-4BF5-0C31-210CA9AAF074}"/>
          </ac:cxnSpMkLst>
        </pc:cxnChg>
      </pc:sldChg>
      <pc:sldChg chg="addSp modSp add mod ord">
        <pc:chgData name="Tu Ngo" userId="3cbe118c215438f3" providerId="LiveId" clId="{843B5BFA-346F-49CA-B643-CE1033A5DC28}" dt="2024-09-25T02:27:40.027" v="7618"/>
        <pc:sldMkLst>
          <pc:docMk/>
          <pc:sldMk cId="3190024979" sldId="345"/>
        </pc:sldMkLst>
        <pc:spChg chg="mod">
          <ac:chgData name="Tu Ngo" userId="3cbe118c215438f3" providerId="LiveId" clId="{843B5BFA-346F-49CA-B643-CE1033A5DC28}" dt="2024-09-25T01:59:37.287" v="6149" actId="20577"/>
          <ac:spMkLst>
            <pc:docMk/>
            <pc:sldMk cId="3190024979" sldId="345"/>
            <ac:spMk id="2" creationId="{62944F4D-22F4-64F0-EE90-5CE784E5D19D}"/>
          </ac:spMkLst>
        </pc:spChg>
        <pc:spChg chg="mod">
          <ac:chgData name="Tu Ngo" userId="3cbe118c215438f3" providerId="LiveId" clId="{843B5BFA-346F-49CA-B643-CE1033A5DC28}" dt="2024-09-25T02:17:01.480" v="6987" actId="1076"/>
          <ac:spMkLst>
            <pc:docMk/>
            <pc:sldMk cId="3190024979" sldId="345"/>
            <ac:spMk id="3" creationId="{6C13F941-347D-C93E-8FB7-B463BE7BACE5}"/>
          </ac:spMkLst>
        </pc:spChg>
        <pc:picChg chg="add mod">
          <ac:chgData name="Tu Ngo" userId="3cbe118c215438f3" providerId="LiveId" clId="{843B5BFA-346F-49CA-B643-CE1033A5DC28}" dt="2024-09-25T02:17:15.597" v="6990" actId="1076"/>
          <ac:picMkLst>
            <pc:docMk/>
            <pc:sldMk cId="3190024979" sldId="345"/>
            <ac:picMk id="5" creationId="{B4750BAF-3E74-0FEF-B7E4-F60F8F1867D3}"/>
          </ac:picMkLst>
        </pc:picChg>
      </pc:sldChg>
      <pc:sldChg chg="delSp modSp add mod ord">
        <pc:chgData name="Tu Ngo" userId="3cbe118c215438f3" providerId="LiveId" clId="{843B5BFA-346F-49CA-B643-CE1033A5DC28}" dt="2024-09-25T02:28:49.774" v="7620"/>
        <pc:sldMkLst>
          <pc:docMk/>
          <pc:sldMk cId="39378348" sldId="346"/>
        </pc:sldMkLst>
        <pc:spChg chg="mod">
          <ac:chgData name="Tu Ngo" userId="3cbe118c215438f3" providerId="LiveId" clId="{843B5BFA-346F-49CA-B643-CE1033A5DC28}" dt="2024-09-25T02:13:22.313" v="6741" actId="20577"/>
          <ac:spMkLst>
            <pc:docMk/>
            <pc:sldMk cId="39378348" sldId="346"/>
            <ac:spMk id="3" creationId="{6C13F941-347D-C93E-8FB7-B463BE7BACE5}"/>
          </ac:spMkLst>
        </pc:spChg>
        <pc:picChg chg="del">
          <ac:chgData name="Tu Ngo" userId="3cbe118c215438f3" providerId="LiveId" clId="{843B5BFA-346F-49CA-B643-CE1033A5DC28}" dt="2024-09-25T02:01:10.508" v="6162" actId="478"/>
          <ac:picMkLst>
            <pc:docMk/>
            <pc:sldMk cId="39378348" sldId="346"/>
            <ac:picMk id="5" creationId="{B4750BAF-3E74-0FEF-B7E4-F60F8F1867D3}"/>
          </ac:picMkLst>
        </pc:picChg>
      </pc:sldChg>
      <pc:sldChg chg="delSp modSp add mod ord">
        <pc:chgData name="Tu Ngo" userId="3cbe118c215438f3" providerId="LiveId" clId="{843B5BFA-346F-49CA-B643-CE1033A5DC28}" dt="2024-09-25T02:27:31.804" v="7616"/>
        <pc:sldMkLst>
          <pc:docMk/>
          <pc:sldMk cId="3786012452" sldId="347"/>
        </pc:sldMkLst>
        <pc:spChg chg="mod">
          <ac:chgData name="Tu Ngo" userId="3cbe118c215438f3" providerId="LiveId" clId="{843B5BFA-346F-49CA-B643-CE1033A5DC28}" dt="2024-09-25T02:26:57.836" v="7614" actId="115"/>
          <ac:spMkLst>
            <pc:docMk/>
            <pc:sldMk cId="3786012452" sldId="347"/>
            <ac:spMk id="3" creationId="{6C13F941-347D-C93E-8FB7-B463BE7BACE5}"/>
          </ac:spMkLst>
        </pc:spChg>
        <pc:picChg chg="del">
          <ac:chgData name="Tu Ngo" userId="3cbe118c215438f3" providerId="LiveId" clId="{843B5BFA-346F-49CA-B643-CE1033A5DC28}" dt="2024-09-25T02:17:32.821" v="6992" actId="478"/>
          <ac:picMkLst>
            <pc:docMk/>
            <pc:sldMk cId="3786012452" sldId="347"/>
            <ac:picMk id="5" creationId="{B4750BAF-3E74-0FEF-B7E4-F60F8F1867D3}"/>
          </ac:picMkLst>
        </pc:picChg>
      </pc:sldChg>
      <pc:sldChg chg="addSp delSp modSp add mod modAnim">
        <pc:chgData name="Tu Ngo" userId="3cbe118c215438f3" providerId="LiveId" clId="{843B5BFA-346F-49CA-B643-CE1033A5DC28}" dt="2024-09-25T03:21:19.688" v="7917" actId="20577"/>
        <pc:sldMkLst>
          <pc:docMk/>
          <pc:sldMk cId="1485675000" sldId="348"/>
        </pc:sldMkLst>
        <pc:spChg chg="mod">
          <ac:chgData name="Tu Ngo" userId="3cbe118c215438f3" providerId="LiveId" clId="{843B5BFA-346F-49CA-B643-CE1033A5DC28}" dt="2024-09-25T03:21:19.688" v="7917" actId="20577"/>
          <ac:spMkLst>
            <pc:docMk/>
            <pc:sldMk cId="1485675000" sldId="348"/>
            <ac:spMk id="3" creationId="{6C13F941-347D-C93E-8FB7-B463BE7BACE5}"/>
          </ac:spMkLst>
        </pc:spChg>
        <pc:spChg chg="del">
          <ac:chgData name="Tu Ngo" userId="3cbe118c215438f3" providerId="LiveId" clId="{843B5BFA-346F-49CA-B643-CE1033A5DC28}" dt="2024-09-25T02:33:29.320" v="7673" actId="478"/>
          <ac:spMkLst>
            <pc:docMk/>
            <pc:sldMk cId="1485675000" sldId="348"/>
            <ac:spMk id="4" creationId="{BC184D01-7D7B-A408-3A6C-067D29EE5264}"/>
          </ac:spMkLst>
        </pc:spChg>
        <pc:spChg chg="del">
          <ac:chgData name="Tu Ngo" userId="3cbe118c215438f3" providerId="LiveId" clId="{843B5BFA-346F-49CA-B643-CE1033A5DC28}" dt="2024-09-25T02:33:29.320" v="7673" actId="478"/>
          <ac:spMkLst>
            <pc:docMk/>
            <pc:sldMk cId="1485675000" sldId="348"/>
            <ac:spMk id="5" creationId="{A45120DE-A84F-48EC-91DF-4BC5DF5A96C0}"/>
          </ac:spMkLst>
        </pc:spChg>
        <pc:spChg chg="add mod">
          <ac:chgData name="Tu Ngo" userId="3cbe118c215438f3" providerId="LiveId" clId="{843B5BFA-346F-49CA-B643-CE1033A5DC28}" dt="2024-09-25T02:33:31.056" v="7674"/>
          <ac:spMkLst>
            <pc:docMk/>
            <pc:sldMk cId="1485675000" sldId="348"/>
            <ac:spMk id="14" creationId="{FDF324E3-5F74-31C3-0B23-33B3CF1B5A2F}"/>
          </ac:spMkLst>
        </pc:spChg>
        <pc:spChg chg="add mod">
          <ac:chgData name="Tu Ngo" userId="3cbe118c215438f3" providerId="LiveId" clId="{843B5BFA-346F-49CA-B643-CE1033A5DC28}" dt="2024-09-25T02:33:31.056" v="7674"/>
          <ac:spMkLst>
            <pc:docMk/>
            <pc:sldMk cId="1485675000" sldId="348"/>
            <ac:spMk id="15" creationId="{685A81EF-B5CE-1E55-F076-B02535F9FF1A}"/>
          </ac:spMkLst>
        </pc:spChg>
        <pc:spChg chg="add mod">
          <ac:chgData name="Tu Ngo" userId="3cbe118c215438f3" providerId="LiveId" clId="{843B5BFA-346F-49CA-B643-CE1033A5DC28}" dt="2024-09-25T02:33:31.056" v="7674"/>
          <ac:spMkLst>
            <pc:docMk/>
            <pc:sldMk cId="1485675000" sldId="348"/>
            <ac:spMk id="22" creationId="{589005E3-AC09-0F71-8024-8F184029D9E3}"/>
          </ac:spMkLst>
        </pc:spChg>
        <pc:spChg chg="add mod">
          <ac:chgData name="Tu Ngo" userId="3cbe118c215438f3" providerId="LiveId" clId="{843B5BFA-346F-49CA-B643-CE1033A5DC28}" dt="2024-09-25T02:33:31.056" v="7674"/>
          <ac:spMkLst>
            <pc:docMk/>
            <pc:sldMk cId="1485675000" sldId="348"/>
            <ac:spMk id="23" creationId="{0EEB9ADE-3833-A04C-F66F-B58C9AD56ED7}"/>
          </ac:spMkLst>
        </pc:spChg>
        <pc:spChg chg="add mod">
          <ac:chgData name="Tu Ngo" userId="3cbe118c215438f3" providerId="LiveId" clId="{843B5BFA-346F-49CA-B643-CE1033A5DC28}" dt="2024-09-25T02:33:31.056" v="7674"/>
          <ac:spMkLst>
            <pc:docMk/>
            <pc:sldMk cId="1485675000" sldId="348"/>
            <ac:spMk id="24" creationId="{695486F2-8ED5-EC25-462F-3195B3919010}"/>
          </ac:spMkLst>
        </pc:spChg>
        <pc:spChg chg="add mod">
          <ac:chgData name="Tu Ngo" userId="3cbe118c215438f3" providerId="LiveId" clId="{843B5BFA-346F-49CA-B643-CE1033A5DC28}" dt="2024-09-25T02:33:31.056" v="7674"/>
          <ac:spMkLst>
            <pc:docMk/>
            <pc:sldMk cId="1485675000" sldId="348"/>
            <ac:spMk id="25" creationId="{38F4ADA6-91BF-B447-768F-C030296864DB}"/>
          </ac:spMkLst>
        </pc:spChg>
        <pc:spChg chg="del">
          <ac:chgData name="Tu Ngo" userId="3cbe118c215438f3" providerId="LiveId" clId="{843B5BFA-346F-49CA-B643-CE1033A5DC28}" dt="2024-09-25T02:33:29.320" v="7673" actId="478"/>
          <ac:spMkLst>
            <pc:docMk/>
            <pc:sldMk cId="1485675000" sldId="348"/>
            <ac:spMk id="28" creationId="{939A5F53-9FA8-3762-FE5E-9AEE5DA34F2B}"/>
          </ac:spMkLst>
        </pc:spChg>
        <pc:spChg chg="del">
          <ac:chgData name="Tu Ngo" userId="3cbe118c215438f3" providerId="LiveId" clId="{843B5BFA-346F-49CA-B643-CE1033A5DC28}" dt="2024-09-25T02:33:29.320" v="7673" actId="478"/>
          <ac:spMkLst>
            <pc:docMk/>
            <pc:sldMk cId="1485675000" sldId="348"/>
            <ac:spMk id="29" creationId="{03886DA3-6209-2DF8-E70D-941E342E4ADC}"/>
          </ac:spMkLst>
        </pc:spChg>
        <pc:spChg chg="del">
          <ac:chgData name="Tu Ngo" userId="3cbe118c215438f3" providerId="LiveId" clId="{843B5BFA-346F-49CA-B643-CE1033A5DC28}" dt="2024-09-25T02:33:29.320" v="7673" actId="478"/>
          <ac:spMkLst>
            <pc:docMk/>
            <pc:sldMk cId="1485675000" sldId="348"/>
            <ac:spMk id="30" creationId="{44B173A7-0EF3-FC18-21E3-6C3C93092A21}"/>
          </ac:spMkLst>
        </pc:spChg>
        <pc:spChg chg="del">
          <ac:chgData name="Tu Ngo" userId="3cbe118c215438f3" providerId="LiveId" clId="{843B5BFA-346F-49CA-B643-CE1033A5DC28}" dt="2024-09-25T02:33:29.320" v="7673" actId="478"/>
          <ac:spMkLst>
            <pc:docMk/>
            <pc:sldMk cId="1485675000" sldId="348"/>
            <ac:spMk id="31" creationId="{FF123E96-63E4-21FB-B6EB-DF59962F17D5}"/>
          </ac:spMkLst>
        </pc:spChg>
        <pc:spChg chg="add mod">
          <ac:chgData name="Tu Ngo" userId="3cbe118c215438f3" providerId="LiveId" clId="{843B5BFA-346F-49CA-B643-CE1033A5DC28}" dt="2024-09-25T02:33:31.056" v="7674"/>
          <ac:spMkLst>
            <pc:docMk/>
            <pc:sldMk cId="1485675000" sldId="348"/>
            <ac:spMk id="32" creationId="{DF70DC60-3FD0-0794-8CCC-BDE0240E29E8}"/>
          </ac:spMkLst>
        </pc:spChg>
        <pc:spChg chg="add mod">
          <ac:chgData name="Tu Ngo" userId="3cbe118c215438f3" providerId="LiveId" clId="{843B5BFA-346F-49CA-B643-CE1033A5DC28}" dt="2024-09-25T02:33:31.056" v="7674"/>
          <ac:spMkLst>
            <pc:docMk/>
            <pc:sldMk cId="1485675000" sldId="348"/>
            <ac:spMk id="33" creationId="{49DA33B7-C4EE-2838-68AF-C14B279D562F}"/>
          </ac:spMkLst>
        </pc:spChg>
        <pc:spChg chg="add mod">
          <ac:chgData name="Tu Ngo" userId="3cbe118c215438f3" providerId="LiveId" clId="{843B5BFA-346F-49CA-B643-CE1033A5DC28}" dt="2024-09-25T02:33:31.056" v="7674"/>
          <ac:spMkLst>
            <pc:docMk/>
            <pc:sldMk cId="1485675000" sldId="348"/>
            <ac:spMk id="34" creationId="{FD771E11-0EB1-16C0-48A9-71BBCA08B30E}"/>
          </ac:spMkLst>
        </pc:spChg>
        <pc:spChg chg="add mod">
          <ac:chgData name="Tu Ngo" userId="3cbe118c215438f3" providerId="LiveId" clId="{843B5BFA-346F-49CA-B643-CE1033A5DC28}" dt="2024-09-25T02:33:31.056" v="7674"/>
          <ac:spMkLst>
            <pc:docMk/>
            <pc:sldMk cId="1485675000" sldId="348"/>
            <ac:spMk id="35" creationId="{A51A1EA4-D314-56C5-247B-4E70FD751FEE}"/>
          </ac:spMkLst>
        </pc:spChg>
        <pc:spChg chg="add mod">
          <ac:chgData name="Tu Ngo" userId="3cbe118c215438f3" providerId="LiveId" clId="{843B5BFA-346F-49CA-B643-CE1033A5DC28}" dt="2024-09-25T02:33:31.056" v="7674"/>
          <ac:spMkLst>
            <pc:docMk/>
            <pc:sldMk cId="1485675000" sldId="348"/>
            <ac:spMk id="36" creationId="{A9745EB6-DF62-B5A0-AF20-955DB1897366}"/>
          </ac:spMkLst>
        </pc:spChg>
        <pc:spChg chg="add mod">
          <ac:chgData name="Tu Ngo" userId="3cbe118c215438f3" providerId="LiveId" clId="{843B5BFA-346F-49CA-B643-CE1033A5DC28}" dt="2024-09-25T02:33:31.056" v="7674"/>
          <ac:spMkLst>
            <pc:docMk/>
            <pc:sldMk cId="1485675000" sldId="348"/>
            <ac:spMk id="37" creationId="{F59354E1-99D7-30B8-DA5F-7C29F0B956E0}"/>
          </ac:spMkLst>
        </pc:spChg>
        <pc:spChg chg="add mod">
          <ac:chgData name="Tu Ngo" userId="3cbe118c215438f3" providerId="LiveId" clId="{843B5BFA-346F-49CA-B643-CE1033A5DC28}" dt="2024-09-25T02:33:31.056" v="7674"/>
          <ac:spMkLst>
            <pc:docMk/>
            <pc:sldMk cId="1485675000" sldId="348"/>
            <ac:spMk id="38" creationId="{D2CE5141-465B-82F9-0CED-9A8F68922B7F}"/>
          </ac:spMkLst>
        </pc:spChg>
        <pc:spChg chg="add mod">
          <ac:chgData name="Tu Ngo" userId="3cbe118c215438f3" providerId="LiveId" clId="{843B5BFA-346F-49CA-B643-CE1033A5DC28}" dt="2024-09-25T02:33:31.056" v="7674"/>
          <ac:spMkLst>
            <pc:docMk/>
            <pc:sldMk cId="1485675000" sldId="348"/>
            <ac:spMk id="39" creationId="{BF070FE1-485A-1558-6CC9-9C804E019596}"/>
          </ac:spMkLst>
        </pc:spChg>
        <pc:spChg chg="add mod">
          <ac:chgData name="Tu Ngo" userId="3cbe118c215438f3" providerId="LiveId" clId="{843B5BFA-346F-49CA-B643-CE1033A5DC28}" dt="2024-09-25T02:33:31.056" v="7674"/>
          <ac:spMkLst>
            <pc:docMk/>
            <pc:sldMk cId="1485675000" sldId="348"/>
            <ac:spMk id="40" creationId="{5912FE8B-BCF7-66EA-9F7E-4D836A6CA6A7}"/>
          </ac:spMkLst>
        </pc:spChg>
        <pc:spChg chg="add mod">
          <ac:chgData name="Tu Ngo" userId="3cbe118c215438f3" providerId="LiveId" clId="{843B5BFA-346F-49CA-B643-CE1033A5DC28}" dt="2024-09-25T02:33:31.056" v="7674"/>
          <ac:spMkLst>
            <pc:docMk/>
            <pc:sldMk cId="1485675000" sldId="348"/>
            <ac:spMk id="41" creationId="{C6E97C33-46DA-9844-8C24-8D9DBF2403A6}"/>
          </ac:spMkLst>
        </pc:spChg>
        <pc:spChg chg="add mod">
          <ac:chgData name="Tu Ngo" userId="3cbe118c215438f3" providerId="LiveId" clId="{843B5BFA-346F-49CA-B643-CE1033A5DC28}" dt="2024-09-25T02:33:31.056" v="7674"/>
          <ac:spMkLst>
            <pc:docMk/>
            <pc:sldMk cId="1485675000" sldId="348"/>
            <ac:spMk id="42" creationId="{7F19AF12-9EB7-8005-E6B1-D418A9EEFF9B}"/>
          </ac:spMkLst>
        </pc:spChg>
        <pc:spChg chg="add mod">
          <ac:chgData name="Tu Ngo" userId="3cbe118c215438f3" providerId="LiveId" clId="{843B5BFA-346F-49CA-B643-CE1033A5DC28}" dt="2024-09-25T02:33:31.056" v="7674"/>
          <ac:spMkLst>
            <pc:docMk/>
            <pc:sldMk cId="1485675000" sldId="348"/>
            <ac:spMk id="43" creationId="{EE72D48F-BF85-C399-0BED-D27C677A3BFD}"/>
          </ac:spMkLst>
        </pc:spChg>
        <pc:spChg chg="add mod">
          <ac:chgData name="Tu Ngo" userId="3cbe118c215438f3" providerId="LiveId" clId="{843B5BFA-346F-49CA-B643-CE1033A5DC28}" dt="2024-09-25T02:33:31.056" v="7674"/>
          <ac:spMkLst>
            <pc:docMk/>
            <pc:sldMk cId="1485675000" sldId="348"/>
            <ac:spMk id="44" creationId="{1145E0E0-BFC0-DDB1-499C-2DB525828E56}"/>
          </ac:spMkLst>
        </pc:spChg>
        <pc:spChg chg="add mod">
          <ac:chgData name="Tu Ngo" userId="3cbe118c215438f3" providerId="LiveId" clId="{843B5BFA-346F-49CA-B643-CE1033A5DC28}" dt="2024-09-25T02:33:31.056" v="7674"/>
          <ac:spMkLst>
            <pc:docMk/>
            <pc:sldMk cId="1485675000" sldId="348"/>
            <ac:spMk id="45" creationId="{4C560EA3-1FAC-DBC9-6D25-1A884D4FE077}"/>
          </ac:spMkLst>
        </pc:spChg>
        <pc:spChg chg="add mod">
          <ac:chgData name="Tu Ngo" userId="3cbe118c215438f3" providerId="LiveId" clId="{843B5BFA-346F-49CA-B643-CE1033A5DC28}" dt="2024-09-25T02:33:31.056" v="7674"/>
          <ac:spMkLst>
            <pc:docMk/>
            <pc:sldMk cId="1485675000" sldId="348"/>
            <ac:spMk id="46" creationId="{26693B5F-49AD-9C55-055B-670FD2EC1A0E}"/>
          </ac:spMkLst>
        </pc:spChg>
        <pc:spChg chg="add mod">
          <ac:chgData name="Tu Ngo" userId="3cbe118c215438f3" providerId="LiveId" clId="{843B5BFA-346F-49CA-B643-CE1033A5DC28}" dt="2024-09-25T02:33:31.056" v="7674"/>
          <ac:spMkLst>
            <pc:docMk/>
            <pc:sldMk cId="1485675000" sldId="348"/>
            <ac:spMk id="47" creationId="{17F1EE36-1CCF-6AC2-AC5B-4B617146372F}"/>
          </ac:spMkLst>
        </pc:spChg>
        <pc:spChg chg="add mod">
          <ac:chgData name="Tu Ngo" userId="3cbe118c215438f3" providerId="LiveId" clId="{843B5BFA-346F-49CA-B643-CE1033A5DC28}" dt="2024-09-25T02:33:31.056" v="7674"/>
          <ac:spMkLst>
            <pc:docMk/>
            <pc:sldMk cId="1485675000" sldId="348"/>
            <ac:spMk id="48" creationId="{0ECA0F68-C040-5702-6462-CE2D29039D2E}"/>
          </ac:spMkLst>
        </pc:spChg>
        <pc:spChg chg="add mod">
          <ac:chgData name="Tu Ngo" userId="3cbe118c215438f3" providerId="LiveId" clId="{843B5BFA-346F-49CA-B643-CE1033A5DC28}" dt="2024-09-25T02:59:32.771" v="7885" actId="14100"/>
          <ac:spMkLst>
            <pc:docMk/>
            <pc:sldMk cId="1485675000" sldId="348"/>
            <ac:spMk id="49" creationId="{4765FD63-BF8E-AFD7-C8A1-EEB1BC9B6103}"/>
          </ac:spMkLst>
        </pc:spChg>
        <pc:spChg chg="add mod">
          <ac:chgData name="Tu Ngo" userId="3cbe118c215438f3" providerId="LiveId" clId="{843B5BFA-346F-49CA-B643-CE1033A5DC28}" dt="2024-09-25T03:00:37.326" v="7893" actId="1076"/>
          <ac:spMkLst>
            <pc:docMk/>
            <pc:sldMk cId="1485675000" sldId="348"/>
            <ac:spMk id="50" creationId="{672CA9E5-A34D-09D9-8641-227E37EE9F3C}"/>
          </ac:spMkLst>
        </pc:spChg>
        <pc:spChg chg="add mod">
          <ac:chgData name="Tu Ngo" userId="3cbe118c215438f3" providerId="LiveId" clId="{843B5BFA-346F-49CA-B643-CE1033A5DC28}" dt="2024-09-25T03:01:02.858" v="7897" actId="1076"/>
          <ac:spMkLst>
            <pc:docMk/>
            <pc:sldMk cId="1485675000" sldId="348"/>
            <ac:spMk id="57" creationId="{BB23506F-09A3-795D-BE1B-075DFE4D32BC}"/>
          </ac:spMkLst>
        </pc:spChg>
        <pc:spChg chg="add mod">
          <ac:chgData name="Tu Ngo" userId="3cbe118c215438f3" providerId="LiveId" clId="{843B5BFA-346F-49CA-B643-CE1033A5DC28}" dt="2024-09-25T03:01:53.202" v="7903" actId="1076"/>
          <ac:spMkLst>
            <pc:docMk/>
            <pc:sldMk cId="1485675000" sldId="348"/>
            <ac:spMk id="58" creationId="{278F2084-0D36-F155-3CFB-C45AEEB87888}"/>
          </ac:spMkLst>
        </pc:spChg>
        <pc:spChg chg="add mod">
          <ac:chgData name="Tu Ngo" userId="3cbe118c215438f3" providerId="LiveId" clId="{843B5BFA-346F-49CA-B643-CE1033A5DC28}" dt="2024-09-25T02:46:48.693" v="7848" actId="1076"/>
          <ac:spMkLst>
            <pc:docMk/>
            <pc:sldMk cId="1485675000" sldId="348"/>
            <ac:spMk id="59" creationId="{8B143071-3E28-DF51-446B-F49D083A539A}"/>
          </ac:spMkLst>
        </pc:spChg>
        <pc:spChg chg="add mod">
          <ac:chgData name="Tu Ngo" userId="3cbe118c215438f3" providerId="LiveId" clId="{843B5BFA-346F-49CA-B643-CE1033A5DC28}" dt="2024-09-25T03:02:39.953" v="7907" actId="1076"/>
          <ac:spMkLst>
            <pc:docMk/>
            <pc:sldMk cId="1485675000" sldId="348"/>
            <ac:spMk id="60" creationId="{F908039E-C632-80FE-A396-636E231BDE43}"/>
          </ac:spMkLst>
        </pc:spChg>
        <pc:spChg chg="add mod">
          <ac:chgData name="Tu Ngo" userId="3cbe118c215438f3" providerId="LiveId" clId="{843B5BFA-346F-49CA-B643-CE1033A5DC28}" dt="2024-09-25T03:01:29.323" v="7901" actId="1076"/>
          <ac:spMkLst>
            <pc:docMk/>
            <pc:sldMk cId="1485675000" sldId="348"/>
            <ac:spMk id="61" creationId="{69CF17C6-CDF7-CFF1-C236-909ED732F057}"/>
          </ac:spMkLst>
        </pc:spChg>
        <pc:spChg chg="add mod">
          <ac:chgData name="Tu Ngo" userId="3cbe118c215438f3" providerId="LiveId" clId="{843B5BFA-346F-49CA-B643-CE1033A5DC28}" dt="2024-09-25T03:01:13.134" v="7898" actId="1076"/>
          <ac:spMkLst>
            <pc:docMk/>
            <pc:sldMk cId="1485675000" sldId="348"/>
            <ac:spMk id="62" creationId="{F615C585-A69E-4229-8A73-4C4EB71D03FB}"/>
          </ac:spMkLst>
        </pc:spChg>
        <pc:spChg chg="add mod">
          <ac:chgData name="Tu Ngo" userId="3cbe118c215438f3" providerId="LiveId" clId="{843B5BFA-346F-49CA-B643-CE1033A5DC28}" dt="2024-09-25T03:02:00.311" v="7904" actId="1076"/>
          <ac:spMkLst>
            <pc:docMk/>
            <pc:sldMk cId="1485675000" sldId="348"/>
            <ac:spMk id="63" creationId="{FC091653-A372-F493-B13D-F5A880A72651}"/>
          </ac:spMkLst>
        </pc:spChg>
        <pc:spChg chg="add mod">
          <ac:chgData name="Tu Ngo" userId="3cbe118c215438f3" providerId="LiveId" clId="{843B5BFA-346F-49CA-B643-CE1033A5DC28}" dt="2024-09-25T03:03:10.243" v="7912" actId="1076"/>
          <ac:spMkLst>
            <pc:docMk/>
            <pc:sldMk cId="1485675000" sldId="348"/>
            <ac:spMk id="64" creationId="{A5061EB4-0D9F-4A72-140F-3D7986F28B9C}"/>
          </ac:spMkLst>
        </pc:spChg>
        <pc:spChg chg="add mod">
          <ac:chgData name="Tu Ngo" userId="3cbe118c215438f3" providerId="LiveId" clId="{843B5BFA-346F-49CA-B643-CE1033A5DC28}" dt="2024-09-25T03:02:46.233" v="7908" actId="1076"/>
          <ac:spMkLst>
            <pc:docMk/>
            <pc:sldMk cId="1485675000" sldId="348"/>
            <ac:spMk id="65" creationId="{2242507C-5380-6CD1-65F3-5F70E0BB26F6}"/>
          </ac:spMkLst>
        </pc:spChg>
        <pc:spChg chg="add mod">
          <ac:chgData name="Tu Ngo" userId="3cbe118c215438f3" providerId="LiveId" clId="{843B5BFA-346F-49CA-B643-CE1033A5DC28}" dt="2024-09-25T03:00:55.007" v="7896" actId="1076"/>
          <ac:spMkLst>
            <pc:docMk/>
            <pc:sldMk cId="1485675000" sldId="348"/>
            <ac:spMk id="66" creationId="{49C17E7E-E3E1-B087-7985-AA01DAEE74B8}"/>
          </ac:spMkLst>
        </pc:spChg>
        <pc:spChg chg="add mod">
          <ac:chgData name="Tu Ngo" userId="3cbe118c215438f3" providerId="LiveId" clId="{843B5BFA-346F-49CA-B643-CE1033A5DC28}" dt="2024-09-25T03:01:43.585" v="7902" actId="1076"/>
          <ac:spMkLst>
            <pc:docMk/>
            <pc:sldMk cId="1485675000" sldId="348"/>
            <ac:spMk id="67" creationId="{73F660E6-A141-6A25-0220-C7B1EC159F78}"/>
          </ac:spMkLst>
        </pc:spChg>
        <pc:spChg chg="add mod">
          <ac:chgData name="Tu Ngo" userId="3cbe118c215438f3" providerId="LiveId" clId="{843B5BFA-346F-49CA-B643-CE1033A5DC28}" dt="2024-09-25T03:02:21.841" v="7906" actId="1076"/>
          <ac:spMkLst>
            <pc:docMk/>
            <pc:sldMk cId="1485675000" sldId="348"/>
            <ac:spMk id="68" creationId="{33D70909-5B50-9D2E-564E-BD900661A4D9}"/>
          </ac:spMkLst>
        </pc:spChg>
        <pc:spChg chg="add mod">
          <ac:chgData name="Tu Ngo" userId="3cbe118c215438f3" providerId="LiveId" clId="{843B5BFA-346F-49CA-B643-CE1033A5DC28}" dt="2024-09-25T03:03:01.661" v="7910" actId="1076"/>
          <ac:spMkLst>
            <pc:docMk/>
            <pc:sldMk cId="1485675000" sldId="348"/>
            <ac:spMk id="69" creationId="{4D096EE5-5C92-875E-7335-E777872E972E}"/>
          </ac:spMkLst>
        </pc:spChg>
        <pc:spChg chg="add mod">
          <ac:chgData name="Tu Ngo" userId="3cbe118c215438f3" providerId="LiveId" clId="{843B5BFA-346F-49CA-B643-CE1033A5DC28}" dt="2024-09-25T02:47:10.433" v="7854" actId="113"/>
          <ac:spMkLst>
            <pc:docMk/>
            <pc:sldMk cId="1485675000" sldId="348"/>
            <ac:spMk id="70" creationId="{26FFCFAD-CF65-FB89-2ED1-3B50CA2E37D1}"/>
          </ac:spMkLst>
        </pc:spChg>
        <pc:spChg chg="add mod">
          <ac:chgData name="Tu Ngo" userId="3cbe118c215438f3" providerId="LiveId" clId="{843B5BFA-346F-49CA-B643-CE1033A5DC28}" dt="2024-09-25T02:37:17.628" v="7801" actId="113"/>
          <ac:spMkLst>
            <pc:docMk/>
            <pc:sldMk cId="1485675000" sldId="348"/>
            <ac:spMk id="71" creationId="{207C2108-571F-BE70-D799-EB1AD807A0B7}"/>
          </ac:spMkLst>
        </pc:spChg>
        <pc:spChg chg="add mod">
          <ac:chgData name="Tu Ngo" userId="3cbe118c215438f3" providerId="LiveId" clId="{843B5BFA-346F-49CA-B643-CE1033A5DC28}" dt="2024-09-25T02:43:39.278" v="7831" actId="1076"/>
          <ac:spMkLst>
            <pc:docMk/>
            <pc:sldMk cId="1485675000" sldId="348"/>
            <ac:spMk id="72" creationId="{36EA6C67-D4BE-53CB-0417-AB294DAABA64}"/>
          </ac:spMkLst>
        </pc:spChg>
        <pc:spChg chg="add mod">
          <ac:chgData name="Tu Ngo" userId="3cbe118c215438f3" providerId="LiveId" clId="{843B5BFA-346F-49CA-B643-CE1033A5DC28}" dt="2024-09-25T02:35:45.737" v="7779" actId="14100"/>
          <ac:spMkLst>
            <pc:docMk/>
            <pc:sldMk cId="1485675000" sldId="348"/>
            <ac:spMk id="73" creationId="{D1858DCC-A7A3-620B-DCD6-15F30A6FA4C7}"/>
          </ac:spMkLst>
        </pc:spChg>
        <pc:spChg chg="add mod">
          <ac:chgData name="Tu Ngo" userId="3cbe118c215438f3" providerId="LiveId" clId="{843B5BFA-346F-49CA-B643-CE1033A5DC28}" dt="2024-09-25T02:36:01.457" v="7783" actId="14100"/>
          <ac:spMkLst>
            <pc:docMk/>
            <pc:sldMk cId="1485675000" sldId="348"/>
            <ac:spMk id="74" creationId="{4D685B48-C9FF-D866-5507-8B823018B08E}"/>
          </ac:spMkLst>
        </pc:spChg>
        <pc:spChg chg="add mod">
          <ac:chgData name="Tu Ngo" userId="3cbe118c215438f3" providerId="LiveId" clId="{843B5BFA-346F-49CA-B643-CE1033A5DC28}" dt="2024-09-25T02:36:08.476" v="7784" actId="14100"/>
          <ac:spMkLst>
            <pc:docMk/>
            <pc:sldMk cId="1485675000" sldId="348"/>
            <ac:spMk id="75" creationId="{B12E6A7C-2FA8-E586-C5EA-70D62AC9DFE3}"/>
          </ac:spMkLst>
        </pc:spChg>
        <pc:spChg chg="add mod">
          <ac:chgData name="Tu Ngo" userId="3cbe118c215438f3" providerId="LiveId" clId="{843B5BFA-346F-49CA-B643-CE1033A5DC28}" dt="2024-09-25T02:43:39.278" v="7831" actId="1076"/>
          <ac:spMkLst>
            <pc:docMk/>
            <pc:sldMk cId="1485675000" sldId="348"/>
            <ac:spMk id="76" creationId="{CD98E5A8-97DF-1473-DA98-6B4F1984CEA7}"/>
          </ac:spMkLst>
        </pc:spChg>
        <pc:spChg chg="add mod">
          <ac:chgData name="Tu Ngo" userId="3cbe118c215438f3" providerId="LiveId" clId="{843B5BFA-346F-49CA-B643-CE1033A5DC28}" dt="2024-09-25T02:47:59.222" v="7858" actId="14100"/>
          <ac:spMkLst>
            <pc:docMk/>
            <pc:sldMk cId="1485675000" sldId="348"/>
            <ac:spMk id="77" creationId="{7DCDE2C0-A783-3791-AD8B-E796FDD22FC0}"/>
          </ac:spMkLst>
        </pc:spChg>
        <pc:picChg chg="del">
          <ac:chgData name="Tu Ngo" userId="3cbe118c215438f3" providerId="LiveId" clId="{843B5BFA-346F-49CA-B643-CE1033A5DC28}" dt="2024-09-25T02:33:29.320" v="7673" actId="478"/>
          <ac:picMkLst>
            <pc:docMk/>
            <pc:sldMk cId="1485675000" sldId="348"/>
            <ac:picMk id="6" creationId="{5C259E67-1F95-2477-EF8C-63A74BECCCED}"/>
          </ac:picMkLst>
        </pc:picChg>
        <pc:picChg chg="del">
          <ac:chgData name="Tu Ngo" userId="3cbe118c215438f3" providerId="LiveId" clId="{843B5BFA-346F-49CA-B643-CE1033A5DC28}" dt="2024-09-25T02:33:29.320" v="7673" actId="478"/>
          <ac:picMkLst>
            <pc:docMk/>
            <pc:sldMk cId="1485675000" sldId="348"/>
            <ac:picMk id="7" creationId="{185BEA52-596D-594B-90C6-6E111B3E0575}"/>
          </ac:picMkLst>
        </pc:picChg>
        <pc:picChg chg="del">
          <ac:chgData name="Tu Ngo" userId="3cbe118c215438f3" providerId="LiveId" clId="{843B5BFA-346F-49CA-B643-CE1033A5DC28}" dt="2024-09-25T02:33:29.320" v="7673" actId="478"/>
          <ac:picMkLst>
            <pc:docMk/>
            <pc:sldMk cId="1485675000" sldId="348"/>
            <ac:picMk id="8" creationId="{B6E5748E-C939-6BF3-CE82-01EFF6BDBB18}"/>
          </ac:picMkLst>
        </pc:picChg>
        <pc:picChg chg="del">
          <ac:chgData name="Tu Ngo" userId="3cbe118c215438f3" providerId="LiveId" clId="{843B5BFA-346F-49CA-B643-CE1033A5DC28}" dt="2024-09-25T02:33:29.320" v="7673" actId="478"/>
          <ac:picMkLst>
            <pc:docMk/>
            <pc:sldMk cId="1485675000" sldId="348"/>
            <ac:picMk id="9" creationId="{CCFDEACF-C8B5-BB80-4226-B33F0F4E2821}"/>
          </ac:picMkLst>
        </pc:picChg>
        <pc:picChg chg="del">
          <ac:chgData name="Tu Ngo" userId="3cbe118c215438f3" providerId="LiveId" clId="{843B5BFA-346F-49CA-B643-CE1033A5DC28}" dt="2024-09-25T02:33:29.320" v="7673" actId="478"/>
          <ac:picMkLst>
            <pc:docMk/>
            <pc:sldMk cId="1485675000" sldId="348"/>
            <ac:picMk id="10" creationId="{15A57404-64A1-C50C-E2D7-2285F93ED68F}"/>
          </ac:picMkLst>
        </pc:picChg>
        <pc:picChg chg="del">
          <ac:chgData name="Tu Ngo" userId="3cbe118c215438f3" providerId="LiveId" clId="{843B5BFA-346F-49CA-B643-CE1033A5DC28}" dt="2024-09-25T02:33:29.320" v="7673" actId="478"/>
          <ac:picMkLst>
            <pc:docMk/>
            <pc:sldMk cId="1485675000" sldId="348"/>
            <ac:picMk id="11" creationId="{3944EEE5-069D-9F6A-ECFA-25A6D6EAFA70}"/>
          </ac:picMkLst>
        </pc:picChg>
        <pc:picChg chg="del">
          <ac:chgData name="Tu Ngo" userId="3cbe118c215438f3" providerId="LiveId" clId="{843B5BFA-346F-49CA-B643-CE1033A5DC28}" dt="2024-09-25T02:33:29.320" v="7673" actId="478"/>
          <ac:picMkLst>
            <pc:docMk/>
            <pc:sldMk cId="1485675000" sldId="348"/>
            <ac:picMk id="12" creationId="{CEA7B8E9-B03A-430D-1036-6A7D0F6FEF72}"/>
          </ac:picMkLst>
        </pc:picChg>
        <pc:picChg chg="add mod">
          <ac:chgData name="Tu Ngo" userId="3cbe118c215438f3" providerId="LiveId" clId="{843B5BFA-346F-49CA-B643-CE1033A5DC28}" dt="2024-09-25T02:33:31.056" v="7674"/>
          <ac:picMkLst>
            <pc:docMk/>
            <pc:sldMk cId="1485675000" sldId="348"/>
            <ac:picMk id="16" creationId="{DF615BED-3718-E608-19BF-032BBC53BC19}"/>
          </ac:picMkLst>
        </pc:picChg>
        <pc:picChg chg="add mod">
          <ac:chgData name="Tu Ngo" userId="3cbe118c215438f3" providerId="LiveId" clId="{843B5BFA-346F-49CA-B643-CE1033A5DC28}" dt="2024-09-25T02:33:31.056" v="7674"/>
          <ac:picMkLst>
            <pc:docMk/>
            <pc:sldMk cId="1485675000" sldId="348"/>
            <ac:picMk id="17" creationId="{254F905E-6A5F-F8A0-44B0-ED96559B998E}"/>
          </ac:picMkLst>
        </pc:picChg>
        <pc:picChg chg="add mod">
          <ac:chgData name="Tu Ngo" userId="3cbe118c215438f3" providerId="LiveId" clId="{843B5BFA-346F-49CA-B643-CE1033A5DC28}" dt="2024-09-25T02:33:31.056" v="7674"/>
          <ac:picMkLst>
            <pc:docMk/>
            <pc:sldMk cId="1485675000" sldId="348"/>
            <ac:picMk id="18" creationId="{BFB10EEF-B934-17EA-18CE-E2B6F099F6DC}"/>
          </ac:picMkLst>
        </pc:picChg>
        <pc:picChg chg="add mod">
          <ac:chgData name="Tu Ngo" userId="3cbe118c215438f3" providerId="LiveId" clId="{843B5BFA-346F-49CA-B643-CE1033A5DC28}" dt="2024-09-25T02:33:31.056" v="7674"/>
          <ac:picMkLst>
            <pc:docMk/>
            <pc:sldMk cId="1485675000" sldId="348"/>
            <ac:picMk id="19" creationId="{6FE3B6B1-A425-0255-959B-0A5E494C61AD}"/>
          </ac:picMkLst>
        </pc:picChg>
        <pc:picChg chg="add mod">
          <ac:chgData name="Tu Ngo" userId="3cbe118c215438f3" providerId="LiveId" clId="{843B5BFA-346F-49CA-B643-CE1033A5DC28}" dt="2024-09-25T02:33:31.056" v="7674"/>
          <ac:picMkLst>
            <pc:docMk/>
            <pc:sldMk cId="1485675000" sldId="348"/>
            <ac:picMk id="20" creationId="{FAF38721-C73F-2367-5CA0-5A97018E67D5}"/>
          </ac:picMkLst>
        </pc:picChg>
        <pc:picChg chg="add mod">
          <ac:chgData name="Tu Ngo" userId="3cbe118c215438f3" providerId="LiveId" clId="{843B5BFA-346F-49CA-B643-CE1033A5DC28}" dt="2024-09-25T02:33:31.056" v="7674"/>
          <ac:picMkLst>
            <pc:docMk/>
            <pc:sldMk cId="1485675000" sldId="348"/>
            <ac:picMk id="21" creationId="{9FD3A237-4247-CF73-C687-B14395A1F505}"/>
          </ac:picMkLst>
        </pc:picChg>
        <pc:picChg chg="add mod">
          <ac:chgData name="Tu Ngo" userId="3cbe118c215438f3" providerId="LiveId" clId="{843B5BFA-346F-49CA-B643-CE1033A5DC28}" dt="2024-09-25T03:01:24.507" v="7900" actId="1076"/>
          <ac:picMkLst>
            <pc:docMk/>
            <pc:sldMk cId="1485675000" sldId="348"/>
            <ac:picMk id="51" creationId="{24360D1D-6307-3FF6-8CB3-D8C96289E96B}"/>
          </ac:picMkLst>
        </pc:picChg>
        <pc:picChg chg="add mod">
          <ac:chgData name="Tu Ngo" userId="3cbe118c215438f3" providerId="LiveId" clId="{843B5BFA-346F-49CA-B643-CE1033A5DC28}" dt="2024-09-25T03:01:20.315" v="7899" actId="1076"/>
          <ac:picMkLst>
            <pc:docMk/>
            <pc:sldMk cId="1485675000" sldId="348"/>
            <ac:picMk id="52" creationId="{46904244-567C-1343-388D-76F7AA5700CD}"/>
          </ac:picMkLst>
        </pc:picChg>
        <pc:picChg chg="add mod">
          <ac:chgData name="Tu Ngo" userId="3cbe118c215438f3" providerId="LiveId" clId="{843B5BFA-346F-49CA-B643-CE1033A5DC28}" dt="2024-09-25T03:02:09.811" v="7905" actId="1076"/>
          <ac:picMkLst>
            <pc:docMk/>
            <pc:sldMk cId="1485675000" sldId="348"/>
            <ac:picMk id="53" creationId="{1AA4E8C9-1F7C-3DBF-9142-BD5159E89274}"/>
          </ac:picMkLst>
        </pc:picChg>
        <pc:picChg chg="add mod">
          <ac:chgData name="Tu Ngo" userId="3cbe118c215438f3" providerId="LiveId" clId="{843B5BFA-346F-49CA-B643-CE1033A5DC28}" dt="2024-09-25T03:03:06.101" v="7911" actId="1076"/>
          <ac:picMkLst>
            <pc:docMk/>
            <pc:sldMk cId="1485675000" sldId="348"/>
            <ac:picMk id="54" creationId="{7D63C11A-E097-58FB-1A6A-EBFB7E460DE8}"/>
          </ac:picMkLst>
        </pc:picChg>
        <pc:picChg chg="add mod">
          <ac:chgData name="Tu Ngo" userId="3cbe118c215438f3" providerId="LiveId" clId="{843B5BFA-346F-49CA-B643-CE1033A5DC28}" dt="2024-09-25T02:47:33.409" v="7855" actId="1076"/>
          <ac:picMkLst>
            <pc:docMk/>
            <pc:sldMk cId="1485675000" sldId="348"/>
            <ac:picMk id="55" creationId="{8C3A930F-23B2-5EF9-52EA-B9CD486B9E97}"/>
          </ac:picMkLst>
        </pc:picChg>
        <pc:picChg chg="add mod">
          <ac:chgData name="Tu Ngo" userId="3cbe118c215438f3" providerId="LiveId" clId="{843B5BFA-346F-49CA-B643-CE1033A5DC28}" dt="2024-09-25T02:46:29.450" v="7844" actId="1076"/>
          <ac:picMkLst>
            <pc:docMk/>
            <pc:sldMk cId="1485675000" sldId="348"/>
            <ac:picMk id="56" creationId="{883064E1-7D68-CD7C-5B9F-B27B60C1E347}"/>
          </ac:picMkLst>
        </pc:picChg>
        <pc:cxnChg chg="del">
          <ac:chgData name="Tu Ngo" userId="3cbe118c215438f3" providerId="LiveId" clId="{843B5BFA-346F-49CA-B643-CE1033A5DC28}" dt="2024-09-25T02:33:29.320" v="7673" actId="478"/>
          <ac:cxnSpMkLst>
            <pc:docMk/>
            <pc:sldMk cId="1485675000" sldId="348"/>
            <ac:cxnSpMk id="13" creationId="{3A993F9D-366C-726F-2C59-080D7135FF7C}"/>
          </ac:cxnSpMkLst>
        </pc:cxnChg>
        <pc:cxnChg chg="del">
          <ac:chgData name="Tu Ngo" userId="3cbe118c215438f3" providerId="LiveId" clId="{843B5BFA-346F-49CA-B643-CE1033A5DC28}" dt="2024-09-25T02:33:29.320" v="7673" actId="478"/>
          <ac:cxnSpMkLst>
            <pc:docMk/>
            <pc:sldMk cId="1485675000" sldId="348"/>
            <ac:cxnSpMk id="26" creationId="{7CECBE5A-E4BF-3797-8446-929E3795E216}"/>
          </ac:cxnSpMkLst>
        </pc:cxnChg>
        <pc:cxnChg chg="del">
          <ac:chgData name="Tu Ngo" userId="3cbe118c215438f3" providerId="LiveId" clId="{843B5BFA-346F-49CA-B643-CE1033A5DC28}" dt="2024-09-25T02:33:29.320" v="7673" actId="478"/>
          <ac:cxnSpMkLst>
            <pc:docMk/>
            <pc:sldMk cId="1485675000" sldId="348"/>
            <ac:cxnSpMk id="27" creationId="{A3F1DCAD-1821-4BF5-0C31-210CA9AAF074}"/>
          </ac:cxnSpMkLst>
        </pc:cxnChg>
      </pc:sldChg>
      <pc:sldChg chg="modSp add del mod">
        <pc:chgData name="Tu Ngo" userId="3cbe118c215438f3" providerId="LiveId" clId="{843B5BFA-346F-49CA-B643-CE1033A5DC28}" dt="2024-09-25T03:30:24.616" v="8230" actId="47"/>
        <pc:sldMkLst>
          <pc:docMk/>
          <pc:sldMk cId="117776196" sldId="349"/>
        </pc:sldMkLst>
        <pc:spChg chg="mod">
          <ac:chgData name="Tu Ngo" userId="3cbe118c215438f3" providerId="LiveId" clId="{843B5BFA-346F-49CA-B643-CE1033A5DC28}" dt="2024-09-25T03:26:29.361" v="8009" actId="20577"/>
          <ac:spMkLst>
            <pc:docMk/>
            <pc:sldMk cId="117776196" sldId="349"/>
            <ac:spMk id="3" creationId="{6C13F941-347D-C93E-8FB7-B463BE7BACE5}"/>
          </ac:spMkLst>
        </pc:spChg>
      </pc:sldChg>
      <pc:sldChg chg="add">
        <pc:chgData name="Tu Ngo" userId="3cbe118c215438f3" providerId="LiveId" clId="{843B5BFA-346F-49CA-B643-CE1033A5DC28}" dt="2024-09-25T03:30:39.003" v="8231" actId="2890"/>
        <pc:sldMkLst>
          <pc:docMk/>
          <pc:sldMk cId="1774087593" sldId="349"/>
        </pc:sldMkLst>
      </pc:sldChg>
      <pc:sldChg chg="modSp add mod">
        <pc:chgData name="Tu Ngo" userId="3cbe118c215438f3" providerId="LiveId" clId="{843B5BFA-346F-49CA-B643-CE1033A5DC28}" dt="2024-09-25T03:42:36.640" v="8245" actId="207"/>
        <pc:sldMkLst>
          <pc:docMk/>
          <pc:sldMk cId="1820780114" sldId="350"/>
        </pc:sldMkLst>
        <pc:spChg chg="mod">
          <ac:chgData name="Tu Ngo" userId="3cbe118c215438f3" providerId="LiveId" clId="{843B5BFA-346F-49CA-B643-CE1033A5DC28}" dt="2024-09-25T03:42:36.640" v="8245" actId="207"/>
          <ac:spMkLst>
            <pc:docMk/>
            <pc:sldMk cId="1820780114" sldId="350"/>
            <ac:spMk id="3" creationId="{6C13F941-347D-C93E-8FB7-B463BE7BACE5}"/>
          </ac:spMkLst>
        </pc:spChg>
      </pc:sldChg>
    </pc:docChg>
  </pc:docChgLst>
  <pc:docChgLst>
    <pc:chgData name="Tu Ngo" userId="3cbe118c215438f3" providerId="LiveId" clId="{DD12717C-B2B9-4C8D-A944-6FE95F4D2FD7}"/>
    <pc:docChg chg="undo custSel addSld delSld modSld">
      <pc:chgData name="Tu Ngo" userId="3cbe118c215438f3" providerId="LiveId" clId="{DD12717C-B2B9-4C8D-A944-6FE95F4D2FD7}" dt="2022-02-01T10:54:54.984" v="1236" actId="20577"/>
      <pc:docMkLst>
        <pc:docMk/>
      </pc:docMkLst>
      <pc:sldChg chg="modSp mod">
        <pc:chgData name="Tu Ngo" userId="3cbe118c215438f3" providerId="LiveId" clId="{DD12717C-B2B9-4C8D-A944-6FE95F4D2FD7}" dt="2022-02-01T10:24:52.241" v="7" actId="20577"/>
        <pc:sldMkLst>
          <pc:docMk/>
          <pc:sldMk cId="44625979" sldId="258"/>
        </pc:sldMkLst>
        <pc:spChg chg="mod">
          <ac:chgData name="Tu Ngo" userId="3cbe118c215438f3" providerId="LiveId" clId="{DD12717C-B2B9-4C8D-A944-6FE95F4D2FD7}" dt="2022-02-01T10:24:43.269" v="5" actId="20577"/>
          <ac:spMkLst>
            <pc:docMk/>
            <pc:sldMk cId="44625979" sldId="258"/>
            <ac:spMk id="2" creationId="{41159C97-9D47-4D10-B9E2-5AB66D5F9CAC}"/>
          </ac:spMkLst>
        </pc:spChg>
        <pc:spChg chg="mod">
          <ac:chgData name="Tu Ngo" userId="3cbe118c215438f3" providerId="LiveId" clId="{DD12717C-B2B9-4C8D-A944-6FE95F4D2FD7}" dt="2022-02-01T10:24:52.241" v="7" actId="20577"/>
          <ac:spMkLst>
            <pc:docMk/>
            <pc:sldMk cId="44625979" sldId="258"/>
            <ac:spMk id="3" creationId="{44D5FE75-83B7-475C-8B01-9850451C3C8C}"/>
          </ac:spMkLst>
        </pc:spChg>
      </pc:sldChg>
      <pc:sldChg chg="modSp mod">
        <pc:chgData name="Tu Ngo" userId="3cbe118c215438f3" providerId="LiveId" clId="{DD12717C-B2B9-4C8D-A944-6FE95F4D2FD7}" dt="2022-02-01T10:54:38.087" v="1224" actId="20577"/>
        <pc:sldMkLst>
          <pc:docMk/>
          <pc:sldMk cId="961465276" sldId="259"/>
        </pc:sldMkLst>
        <pc:spChg chg="mod">
          <ac:chgData name="Tu Ngo" userId="3cbe118c215438f3" providerId="LiveId" clId="{DD12717C-B2B9-4C8D-A944-6FE95F4D2FD7}" dt="2022-02-01T10:54:38.087" v="1224" actId="20577"/>
          <ac:spMkLst>
            <pc:docMk/>
            <pc:sldMk cId="961465276" sldId="259"/>
            <ac:spMk id="3" creationId="{ADFC8ADE-2486-42EB-9198-A1E530BCACF3}"/>
          </ac:spMkLst>
        </pc:spChg>
      </pc:sldChg>
      <pc:sldChg chg="modSp mod">
        <pc:chgData name="Tu Ngo" userId="3cbe118c215438f3" providerId="LiveId" clId="{DD12717C-B2B9-4C8D-A944-6FE95F4D2FD7}" dt="2022-02-01T10:25:47.661" v="69" actId="20577"/>
        <pc:sldMkLst>
          <pc:docMk/>
          <pc:sldMk cId="1606696250" sldId="260"/>
        </pc:sldMkLst>
        <pc:spChg chg="mod">
          <ac:chgData name="Tu Ngo" userId="3cbe118c215438f3" providerId="LiveId" clId="{DD12717C-B2B9-4C8D-A944-6FE95F4D2FD7}" dt="2022-02-01T10:25:47.661" v="69" actId="20577"/>
          <ac:spMkLst>
            <pc:docMk/>
            <pc:sldMk cId="1606696250" sldId="260"/>
            <ac:spMk id="2" creationId="{E8323088-E6BC-4DD9-9D5B-037210865A62}"/>
          </ac:spMkLst>
        </pc:spChg>
      </pc:sldChg>
      <pc:sldChg chg="modSp mod">
        <pc:chgData name="Tu Ngo" userId="3cbe118c215438f3" providerId="LiveId" clId="{DD12717C-B2B9-4C8D-A944-6FE95F4D2FD7}" dt="2022-02-01T10:54:54.984" v="1236" actId="20577"/>
        <pc:sldMkLst>
          <pc:docMk/>
          <pc:sldMk cId="2127279024" sldId="261"/>
        </pc:sldMkLst>
        <pc:spChg chg="mod">
          <ac:chgData name="Tu Ngo" userId="3cbe118c215438f3" providerId="LiveId" clId="{DD12717C-B2B9-4C8D-A944-6FE95F4D2FD7}" dt="2022-02-01T10:54:54.984" v="1236" actId="20577"/>
          <ac:spMkLst>
            <pc:docMk/>
            <pc:sldMk cId="2127279024" sldId="261"/>
            <ac:spMk id="2" creationId="{38DC85D4-C062-4908-9636-98E12E5514DD}"/>
          </ac:spMkLst>
        </pc:spChg>
        <pc:spChg chg="mod">
          <ac:chgData name="Tu Ngo" userId="3cbe118c215438f3" providerId="LiveId" clId="{DD12717C-B2B9-4C8D-A944-6FE95F4D2FD7}" dt="2022-02-01T10:29:58.503" v="299" actId="14"/>
          <ac:spMkLst>
            <pc:docMk/>
            <pc:sldMk cId="2127279024" sldId="261"/>
            <ac:spMk id="32" creationId="{D397A3EB-84FD-426C-BA2F-9058E1212B6E}"/>
          </ac:spMkLst>
        </pc:spChg>
      </pc:sldChg>
      <pc:sldChg chg="del">
        <pc:chgData name="Tu Ngo" userId="3cbe118c215438f3" providerId="LiveId" clId="{DD12717C-B2B9-4C8D-A944-6FE95F4D2FD7}" dt="2022-02-01T10:46:54.515" v="801" actId="47"/>
        <pc:sldMkLst>
          <pc:docMk/>
          <pc:sldMk cId="4049547917" sldId="262"/>
        </pc:sldMkLst>
      </pc:sldChg>
      <pc:sldChg chg="del">
        <pc:chgData name="Tu Ngo" userId="3cbe118c215438f3" providerId="LiveId" clId="{DD12717C-B2B9-4C8D-A944-6FE95F4D2FD7}" dt="2022-02-01T10:47:00.870" v="802" actId="47"/>
        <pc:sldMkLst>
          <pc:docMk/>
          <pc:sldMk cId="1745494581" sldId="266"/>
        </pc:sldMkLst>
      </pc:sldChg>
      <pc:sldChg chg="modSp del mod">
        <pc:chgData name="Tu Ngo" userId="3cbe118c215438f3" providerId="LiveId" clId="{DD12717C-B2B9-4C8D-A944-6FE95F4D2FD7}" dt="2022-02-01T10:50:45.654" v="983" actId="47"/>
        <pc:sldMkLst>
          <pc:docMk/>
          <pc:sldMk cId="3206057213" sldId="271"/>
        </pc:sldMkLst>
        <pc:spChg chg="mod">
          <ac:chgData name="Tu Ngo" userId="3cbe118c215438f3" providerId="LiveId" clId="{DD12717C-B2B9-4C8D-A944-6FE95F4D2FD7}" dt="2022-02-01T10:48:47.144" v="916" actId="14100"/>
          <ac:spMkLst>
            <pc:docMk/>
            <pc:sldMk cId="3206057213" sldId="271"/>
            <ac:spMk id="2" creationId="{E8323088-E6BC-4DD9-9D5B-037210865A62}"/>
          </ac:spMkLst>
        </pc:spChg>
        <pc:spChg chg="mod">
          <ac:chgData name="Tu Ngo" userId="3cbe118c215438f3" providerId="LiveId" clId="{DD12717C-B2B9-4C8D-A944-6FE95F4D2FD7}" dt="2022-02-01T10:48:37.354" v="914" actId="1076"/>
          <ac:spMkLst>
            <pc:docMk/>
            <pc:sldMk cId="3206057213" sldId="271"/>
            <ac:spMk id="3" creationId="{DCDFCFF8-4C15-48A1-8EA2-7A9AA23CAB69}"/>
          </ac:spMkLst>
        </pc:spChg>
      </pc:sldChg>
      <pc:sldChg chg="del">
        <pc:chgData name="Tu Ngo" userId="3cbe118c215438f3" providerId="LiveId" clId="{DD12717C-B2B9-4C8D-A944-6FE95F4D2FD7}" dt="2022-02-01T10:47:02.298" v="803" actId="47"/>
        <pc:sldMkLst>
          <pc:docMk/>
          <pc:sldMk cId="3491749224" sldId="280"/>
        </pc:sldMkLst>
      </pc:sldChg>
      <pc:sldChg chg="del">
        <pc:chgData name="Tu Ngo" userId="3cbe118c215438f3" providerId="LiveId" clId="{DD12717C-B2B9-4C8D-A944-6FE95F4D2FD7}" dt="2022-02-01T10:49:01.826" v="918" actId="47"/>
        <pc:sldMkLst>
          <pc:docMk/>
          <pc:sldMk cId="2788364056" sldId="281"/>
        </pc:sldMkLst>
      </pc:sldChg>
      <pc:sldChg chg="del">
        <pc:chgData name="Tu Ngo" userId="3cbe118c215438f3" providerId="LiveId" clId="{DD12717C-B2B9-4C8D-A944-6FE95F4D2FD7}" dt="2022-02-01T10:48:56.887" v="917" actId="47"/>
        <pc:sldMkLst>
          <pc:docMk/>
          <pc:sldMk cId="2595160451" sldId="282"/>
        </pc:sldMkLst>
      </pc:sldChg>
      <pc:sldChg chg="del">
        <pc:chgData name="Tu Ngo" userId="3cbe118c215438f3" providerId="LiveId" clId="{DD12717C-B2B9-4C8D-A944-6FE95F4D2FD7}" dt="2022-02-01T10:49:02.968" v="919" actId="47"/>
        <pc:sldMkLst>
          <pc:docMk/>
          <pc:sldMk cId="2063755988" sldId="283"/>
        </pc:sldMkLst>
      </pc:sldChg>
      <pc:sldChg chg="modSp mod">
        <pc:chgData name="Tu Ngo" userId="3cbe118c215438f3" providerId="LiveId" clId="{DD12717C-B2B9-4C8D-A944-6FE95F4D2FD7}" dt="2022-02-01T10:50:41.146" v="982" actId="313"/>
        <pc:sldMkLst>
          <pc:docMk/>
          <pc:sldMk cId="649725344" sldId="284"/>
        </pc:sldMkLst>
        <pc:spChg chg="mod">
          <ac:chgData name="Tu Ngo" userId="3cbe118c215438f3" providerId="LiveId" clId="{DD12717C-B2B9-4C8D-A944-6FE95F4D2FD7}" dt="2022-02-01T10:50:41.146" v="982" actId="313"/>
          <ac:spMkLst>
            <pc:docMk/>
            <pc:sldMk cId="649725344" sldId="284"/>
            <ac:spMk id="2" creationId="{A841CB06-B39B-4DFE-830D-BF4F7CA2D864}"/>
          </ac:spMkLst>
        </pc:spChg>
        <pc:spChg chg="mod">
          <ac:chgData name="Tu Ngo" userId="3cbe118c215438f3" providerId="LiveId" clId="{DD12717C-B2B9-4C8D-A944-6FE95F4D2FD7}" dt="2022-02-01T10:50:35.297" v="981" actId="14100"/>
          <ac:spMkLst>
            <pc:docMk/>
            <pc:sldMk cId="649725344" sldId="284"/>
            <ac:spMk id="3" creationId="{4FA0090D-BB4D-4BD9-99AC-93AC1A51E309}"/>
          </ac:spMkLst>
        </pc:spChg>
      </pc:sldChg>
      <pc:sldChg chg="modSp mod">
        <pc:chgData name="Tu Ngo" userId="3cbe118c215438f3" providerId="LiveId" clId="{DD12717C-B2B9-4C8D-A944-6FE95F4D2FD7}" dt="2022-02-01T10:52:52.273" v="1217" actId="20577"/>
        <pc:sldMkLst>
          <pc:docMk/>
          <pc:sldMk cId="2220759112" sldId="285"/>
        </pc:sldMkLst>
        <pc:spChg chg="mod">
          <ac:chgData name="Tu Ngo" userId="3cbe118c215438f3" providerId="LiveId" clId="{DD12717C-B2B9-4C8D-A944-6FE95F4D2FD7}" dt="2022-02-01T10:52:52.273" v="1217" actId="20577"/>
          <ac:spMkLst>
            <pc:docMk/>
            <pc:sldMk cId="2220759112" sldId="285"/>
            <ac:spMk id="32" creationId="{D397A3EB-84FD-426C-BA2F-9058E1212B6E}"/>
          </ac:spMkLst>
        </pc:spChg>
      </pc:sldChg>
      <pc:sldChg chg="addSp delSp modSp add mod">
        <pc:chgData name="Tu Ngo" userId="3cbe118c215438f3" providerId="LiveId" clId="{DD12717C-B2B9-4C8D-A944-6FE95F4D2FD7}" dt="2022-02-01T10:54:21.172" v="1223" actId="1076"/>
        <pc:sldMkLst>
          <pc:docMk/>
          <pc:sldMk cId="3855615601" sldId="287"/>
        </pc:sldMkLst>
        <pc:spChg chg="add del mod">
          <ac:chgData name="Tu Ngo" userId="3cbe118c215438f3" providerId="LiveId" clId="{DD12717C-B2B9-4C8D-A944-6FE95F4D2FD7}" dt="2022-02-01T10:45:37.138" v="797" actId="478"/>
          <ac:spMkLst>
            <pc:docMk/>
            <pc:sldMk cId="3855615601" sldId="287"/>
            <ac:spMk id="4" creationId="{814D4A08-1030-4103-B8DF-D4FD8FA42D7C}"/>
          </ac:spMkLst>
        </pc:spChg>
        <pc:spChg chg="mod">
          <ac:chgData name="Tu Ngo" userId="3cbe118c215438f3" providerId="LiveId" clId="{DD12717C-B2B9-4C8D-A944-6FE95F4D2FD7}" dt="2022-02-01T10:37:51.051" v="712" actId="20577"/>
          <ac:spMkLst>
            <pc:docMk/>
            <pc:sldMk cId="3855615601" sldId="287"/>
            <ac:spMk id="32" creationId="{D397A3EB-84FD-426C-BA2F-9058E1212B6E}"/>
          </ac:spMkLst>
        </pc:spChg>
        <pc:graphicFrameChg chg="add mod modGraphic">
          <ac:chgData name="Tu Ngo" userId="3cbe118c215438f3" providerId="LiveId" clId="{DD12717C-B2B9-4C8D-A944-6FE95F4D2FD7}" dt="2022-02-01T10:54:21.172" v="1223" actId="1076"/>
          <ac:graphicFrameMkLst>
            <pc:docMk/>
            <pc:sldMk cId="3855615601" sldId="287"/>
            <ac:graphicFrameMk id="3" creationId="{0FA8A9D4-7A0B-4283-8CD6-2BA796FF3676}"/>
          </ac:graphicFrameMkLst>
        </pc:graphicFrameChg>
      </pc:sldChg>
    </pc:docChg>
  </pc:docChgLst>
  <pc:docChgLst>
    <pc:chgData name="Tu Ngo" userId="3cbe118c215438f3" providerId="LiveId" clId="{714D163B-94F4-2E45-90F7-4EA5FDA5A5FC}"/>
    <pc:docChg chg="delSld">
      <pc:chgData name="Tu Ngo" userId="3cbe118c215438f3" providerId="LiveId" clId="{714D163B-94F4-2E45-90F7-4EA5FDA5A5FC}" dt="2022-01-25T16:44:54.382" v="1" actId="2696"/>
      <pc:docMkLst>
        <pc:docMk/>
      </pc:docMkLst>
      <pc:sldChg chg="del">
        <pc:chgData name="Tu Ngo" userId="3cbe118c215438f3" providerId="LiveId" clId="{714D163B-94F4-2E45-90F7-4EA5FDA5A5FC}" dt="2022-01-25T16:44:54.382" v="1" actId="2696"/>
        <pc:sldMkLst>
          <pc:docMk/>
          <pc:sldMk cId="3770599901" sldId="278"/>
        </pc:sldMkLst>
      </pc:sldChg>
      <pc:sldChg chg="del">
        <pc:chgData name="Tu Ngo" userId="3cbe118c215438f3" providerId="LiveId" clId="{714D163B-94F4-2E45-90F7-4EA5FDA5A5FC}" dt="2022-01-25T16:44:48.190" v="0" actId="2696"/>
        <pc:sldMkLst>
          <pc:docMk/>
          <pc:sldMk cId="1929887433" sldId="279"/>
        </pc:sldMkLst>
      </pc:sldChg>
    </pc:docChg>
  </pc:docChgLst>
  <pc:docChgLst>
    <pc:chgData name="Tu Ngo" userId="3cbe118c215438f3" providerId="LiveId" clId="{D09B14F9-E96B-4392-A6A8-71A6F6ACCA9D}"/>
    <pc:docChg chg="custSel addSld delSld modSld">
      <pc:chgData name="Tu Ngo" userId="3cbe118c215438f3" providerId="LiveId" clId="{D09B14F9-E96B-4392-A6A8-71A6F6ACCA9D}" dt="2022-01-25T07:46:14.391" v="912" actId="2696"/>
      <pc:docMkLst>
        <pc:docMk/>
      </pc:docMkLst>
      <pc:sldChg chg="modSp mod">
        <pc:chgData name="Tu Ngo" userId="3cbe118c215438f3" providerId="LiveId" clId="{D09B14F9-E96B-4392-A6A8-71A6F6ACCA9D}" dt="2022-01-25T07:30:35.471" v="100" actId="20577"/>
        <pc:sldMkLst>
          <pc:docMk/>
          <pc:sldMk cId="44625979" sldId="258"/>
        </pc:sldMkLst>
        <pc:spChg chg="mod">
          <ac:chgData name="Tu Ngo" userId="3cbe118c215438f3" providerId="LiveId" clId="{D09B14F9-E96B-4392-A6A8-71A6F6ACCA9D}" dt="2022-01-25T07:29:51.168" v="54" actId="20577"/>
          <ac:spMkLst>
            <pc:docMk/>
            <pc:sldMk cId="44625979" sldId="258"/>
            <ac:spMk id="2" creationId="{41159C97-9D47-4D10-B9E2-5AB66D5F9CAC}"/>
          </ac:spMkLst>
        </pc:spChg>
        <pc:spChg chg="mod">
          <ac:chgData name="Tu Ngo" userId="3cbe118c215438f3" providerId="LiveId" clId="{D09B14F9-E96B-4392-A6A8-71A6F6ACCA9D}" dt="2022-01-25T07:30:35.471" v="100" actId="20577"/>
          <ac:spMkLst>
            <pc:docMk/>
            <pc:sldMk cId="44625979" sldId="258"/>
            <ac:spMk id="3" creationId="{44D5FE75-83B7-475C-8B01-9850451C3C8C}"/>
          </ac:spMkLst>
        </pc:spChg>
      </pc:sldChg>
      <pc:sldChg chg="modSp mod">
        <pc:chgData name="Tu Ngo" userId="3cbe118c215438f3" providerId="LiveId" clId="{D09B14F9-E96B-4392-A6A8-71A6F6ACCA9D}" dt="2022-01-25T07:35:58.866" v="196" actId="20577"/>
        <pc:sldMkLst>
          <pc:docMk/>
          <pc:sldMk cId="961465276" sldId="259"/>
        </pc:sldMkLst>
        <pc:spChg chg="mod">
          <ac:chgData name="Tu Ngo" userId="3cbe118c215438f3" providerId="LiveId" clId="{D09B14F9-E96B-4392-A6A8-71A6F6ACCA9D}" dt="2022-01-25T07:32:07.680" v="155" actId="20577"/>
          <ac:spMkLst>
            <pc:docMk/>
            <pc:sldMk cId="961465276" sldId="259"/>
            <ac:spMk id="2" creationId="{CA4E7399-D211-4B54-95A9-0B0B8E47C77C}"/>
          </ac:spMkLst>
        </pc:spChg>
        <pc:spChg chg="mod">
          <ac:chgData name="Tu Ngo" userId="3cbe118c215438f3" providerId="LiveId" clId="{D09B14F9-E96B-4392-A6A8-71A6F6ACCA9D}" dt="2022-01-25T07:35:58.866" v="196" actId="20577"/>
          <ac:spMkLst>
            <pc:docMk/>
            <pc:sldMk cId="961465276" sldId="259"/>
            <ac:spMk id="3" creationId="{ADFC8ADE-2486-42EB-9198-A1E530BCACF3}"/>
          </ac:spMkLst>
        </pc:spChg>
      </pc:sldChg>
      <pc:sldChg chg="modSp mod">
        <pc:chgData name="Tu Ngo" userId="3cbe118c215438f3" providerId="LiveId" clId="{D09B14F9-E96B-4392-A6A8-71A6F6ACCA9D}" dt="2022-01-25T07:36:20.864" v="232" actId="20577"/>
        <pc:sldMkLst>
          <pc:docMk/>
          <pc:sldMk cId="1606696250" sldId="260"/>
        </pc:sldMkLst>
        <pc:spChg chg="mod">
          <ac:chgData name="Tu Ngo" userId="3cbe118c215438f3" providerId="LiveId" clId="{D09B14F9-E96B-4392-A6A8-71A6F6ACCA9D}" dt="2022-01-25T07:36:20.864" v="232" actId="20577"/>
          <ac:spMkLst>
            <pc:docMk/>
            <pc:sldMk cId="1606696250" sldId="260"/>
            <ac:spMk id="2" creationId="{E8323088-E6BC-4DD9-9D5B-037210865A62}"/>
          </ac:spMkLst>
        </pc:spChg>
      </pc:sldChg>
      <pc:sldChg chg="delSp modSp mod">
        <pc:chgData name="Tu Ngo" userId="3cbe118c215438f3" providerId="LiveId" clId="{D09B14F9-E96B-4392-A6A8-71A6F6ACCA9D}" dt="2022-01-25T07:44:11.707" v="832" actId="20577"/>
        <pc:sldMkLst>
          <pc:docMk/>
          <pc:sldMk cId="2127279024" sldId="261"/>
        </pc:sldMkLst>
        <pc:spChg chg="mod">
          <ac:chgData name="Tu Ngo" userId="3cbe118c215438f3" providerId="LiveId" clId="{D09B14F9-E96B-4392-A6A8-71A6F6ACCA9D}" dt="2022-01-25T07:36:48.059" v="265" actId="20577"/>
          <ac:spMkLst>
            <pc:docMk/>
            <pc:sldMk cId="2127279024" sldId="261"/>
            <ac:spMk id="2" creationId="{38DC85D4-C062-4908-9636-98E12E5514DD}"/>
          </ac:spMkLst>
        </pc:spChg>
        <pc:spChg chg="mod">
          <ac:chgData name="Tu Ngo" userId="3cbe118c215438f3" providerId="LiveId" clId="{D09B14F9-E96B-4392-A6A8-71A6F6ACCA9D}" dt="2022-01-25T07:44:11.707" v="832" actId="20577"/>
          <ac:spMkLst>
            <pc:docMk/>
            <pc:sldMk cId="2127279024" sldId="261"/>
            <ac:spMk id="32" creationId="{D397A3EB-84FD-426C-BA2F-9058E1212B6E}"/>
          </ac:spMkLst>
        </pc:spChg>
        <pc:picChg chg="del">
          <ac:chgData name="Tu Ngo" userId="3cbe118c215438f3" providerId="LiveId" clId="{D09B14F9-E96B-4392-A6A8-71A6F6ACCA9D}" dt="2022-01-25T07:36:26.033" v="233" actId="478"/>
          <ac:picMkLst>
            <pc:docMk/>
            <pc:sldMk cId="2127279024" sldId="261"/>
            <ac:picMk id="4" creationId="{065528A9-65F1-498C-96AB-7D8C6C872678}"/>
          </ac:picMkLst>
        </pc:picChg>
      </pc:sldChg>
      <pc:sldChg chg="delSp modSp mod">
        <pc:chgData name="Tu Ngo" userId="3cbe118c215438f3" providerId="LiveId" clId="{D09B14F9-E96B-4392-A6A8-71A6F6ACCA9D}" dt="2022-01-25T07:45:21.397" v="906" actId="20577"/>
        <pc:sldMkLst>
          <pc:docMk/>
          <pc:sldMk cId="4049547917" sldId="262"/>
        </pc:sldMkLst>
        <pc:spChg chg="mod">
          <ac:chgData name="Tu Ngo" userId="3cbe118c215438f3" providerId="LiveId" clId="{D09B14F9-E96B-4392-A6A8-71A6F6ACCA9D}" dt="2022-01-25T07:39:04.327" v="415" actId="14100"/>
          <ac:spMkLst>
            <pc:docMk/>
            <pc:sldMk cId="4049547917" sldId="262"/>
            <ac:spMk id="2" creationId="{38DC85D4-C062-4908-9636-98E12E5514DD}"/>
          </ac:spMkLst>
        </pc:spChg>
        <pc:spChg chg="mod">
          <ac:chgData name="Tu Ngo" userId="3cbe118c215438f3" providerId="LiveId" clId="{D09B14F9-E96B-4392-A6A8-71A6F6ACCA9D}" dt="2022-01-25T07:45:21.397" v="906" actId="20577"/>
          <ac:spMkLst>
            <pc:docMk/>
            <pc:sldMk cId="4049547917" sldId="262"/>
            <ac:spMk id="32" creationId="{D397A3EB-84FD-426C-BA2F-9058E1212B6E}"/>
          </ac:spMkLst>
        </pc:spChg>
        <pc:picChg chg="del">
          <ac:chgData name="Tu Ngo" userId="3cbe118c215438f3" providerId="LiveId" clId="{D09B14F9-E96B-4392-A6A8-71A6F6ACCA9D}" dt="2022-01-25T07:38:28.533" v="406" actId="478"/>
          <ac:picMkLst>
            <pc:docMk/>
            <pc:sldMk cId="4049547917" sldId="262"/>
            <ac:picMk id="10" creationId="{C31B5A38-BD34-436E-BB10-18CE032ECE87}"/>
          </ac:picMkLst>
        </pc:picChg>
      </pc:sldChg>
      <pc:sldChg chg="del">
        <pc:chgData name="Tu Ngo" userId="3cbe118c215438f3" providerId="LiveId" clId="{D09B14F9-E96B-4392-A6A8-71A6F6ACCA9D}" dt="2022-01-25T07:39:59.933" v="426" actId="2696"/>
        <pc:sldMkLst>
          <pc:docMk/>
          <pc:sldMk cId="3173467322" sldId="263"/>
        </pc:sldMkLst>
      </pc:sldChg>
      <pc:sldChg chg="del">
        <pc:chgData name="Tu Ngo" userId="3cbe118c215438f3" providerId="LiveId" clId="{D09B14F9-E96B-4392-A6A8-71A6F6ACCA9D}" dt="2022-01-25T07:46:10.150" v="911" actId="2696"/>
        <pc:sldMkLst>
          <pc:docMk/>
          <pc:sldMk cId="1198799531" sldId="264"/>
        </pc:sldMkLst>
      </pc:sldChg>
      <pc:sldChg chg="del">
        <pc:chgData name="Tu Ngo" userId="3cbe118c215438f3" providerId="LiveId" clId="{D09B14F9-E96B-4392-A6A8-71A6F6ACCA9D}" dt="2022-01-25T07:46:14.391" v="912" actId="2696"/>
        <pc:sldMkLst>
          <pc:docMk/>
          <pc:sldMk cId="3544547934" sldId="265"/>
        </pc:sldMkLst>
      </pc:sldChg>
      <pc:sldChg chg="modSp add del mod">
        <pc:chgData name="Tu Ngo" userId="3cbe118c215438f3" providerId="LiveId" clId="{D09B14F9-E96B-4392-A6A8-71A6F6ACCA9D}" dt="2022-01-25T07:46:06.007" v="910" actId="2696"/>
        <pc:sldMkLst>
          <pc:docMk/>
          <pc:sldMk cId="883279738" sldId="280"/>
        </pc:sldMkLst>
        <pc:spChg chg="mod">
          <ac:chgData name="Tu Ngo" userId="3cbe118c215438f3" providerId="LiveId" clId="{D09B14F9-E96B-4392-A6A8-71A6F6ACCA9D}" dt="2022-01-25T07:41:17.973" v="465" actId="20577"/>
          <ac:spMkLst>
            <pc:docMk/>
            <pc:sldMk cId="883279738" sldId="280"/>
            <ac:spMk id="2" creationId="{38DC85D4-C062-4908-9636-98E12E5514DD}"/>
          </ac:spMkLst>
        </pc:spChg>
        <pc:spChg chg="mod">
          <ac:chgData name="Tu Ngo" userId="3cbe118c215438f3" providerId="LiveId" clId="{D09B14F9-E96B-4392-A6A8-71A6F6ACCA9D}" dt="2022-01-25T07:45:48.793" v="909" actId="20577"/>
          <ac:spMkLst>
            <pc:docMk/>
            <pc:sldMk cId="883279738" sldId="280"/>
            <ac:spMk id="32" creationId="{D397A3EB-84FD-426C-BA2F-9058E1212B6E}"/>
          </ac:spMkLst>
        </pc:spChg>
      </pc:sldChg>
    </pc:docChg>
  </pc:docChgLst>
  <pc:docChgLst>
    <pc:chgData name="Tu Ngo" userId="3cbe118c215438f3" providerId="LiveId" clId="{FAFA48F8-84F5-44B8-A593-8B79D3404E99}"/>
    <pc:docChg chg="undo custSel addSld delSld modSld sldOrd">
      <pc:chgData name="Tu Ngo" userId="3cbe118c215438f3" providerId="LiveId" clId="{FAFA48F8-84F5-44B8-A593-8B79D3404E99}" dt="2024-09-29T18:46:29.980" v="11762" actId="113"/>
      <pc:docMkLst>
        <pc:docMk/>
      </pc:docMkLst>
      <pc:sldChg chg="addSp delSp modSp">
        <pc:chgData name="Tu Ngo" userId="3cbe118c215438f3" providerId="LiveId" clId="{FAFA48F8-84F5-44B8-A593-8B79D3404E99}" dt="2024-09-28T15:39:09.705" v="726" actId="478"/>
        <pc:sldMkLst>
          <pc:docMk/>
          <pc:sldMk cId="2830195663" sldId="320"/>
        </pc:sldMkLst>
        <pc:picChg chg="add del mod">
          <ac:chgData name="Tu Ngo" userId="3cbe118c215438f3" providerId="LiveId" clId="{FAFA48F8-84F5-44B8-A593-8B79D3404E99}" dt="2024-09-28T15:39:09.705" v="726" actId="478"/>
          <ac:picMkLst>
            <pc:docMk/>
            <pc:sldMk cId="2830195663" sldId="320"/>
            <ac:picMk id="1026" creationId="{F9E1ED23-A0A4-3235-748D-1024247C3484}"/>
          </ac:picMkLst>
        </pc:picChg>
      </pc:sldChg>
      <pc:sldChg chg="modSp del mod ord">
        <pc:chgData name="Tu Ngo" userId="3cbe118c215438f3" providerId="LiveId" clId="{FAFA48F8-84F5-44B8-A593-8B79D3404E99}" dt="2024-09-28T17:12:09.426" v="2214" actId="2696"/>
        <pc:sldMkLst>
          <pc:docMk/>
          <pc:sldMk cId="47751449" sldId="322"/>
        </pc:sldMkLst>
        <pc:spChg chg="mod">
          <ac:chgData name="Tu Ngo" userId="3cbe118c215438f3" providerId="LiveId" clId="{FAFA48F8-84F5-44B8-A593-8B79D3404E99}" dt="2024-09-28T17:10:41.553" v="2122" actId="20577"/>
          <ac:spMkLst>
            <pc:docMk/>
            <pc:sldMk cId="47751449" sldId="322"/>
            <ac:spMk id="2" creationId="{62944F4D-22F4-64F0-EE90-5CE784E5D19D}"/>
          </ac:spMkLst>
        </pc:spChg>
        <pc:spChg chg="mod">
          <ac:chgData name="Tu Ngo" userId="3cbe118c215438f3" providerId="LiveId" clId="{FAFA48F8-84F5-44B8-A593-8B79D3404E99}" dt="2024-09-28T17:10:53.836" v="2133" actId="20577"/>
          <ac:spMkLst>
            <pc:docMk/>
            <pc:sldMk cId="47751449" sldId="322"/>
            <ac:spMk id="3" creationId="{6C13F941-347D-C93E-8FB7-B463BE7BACE5}"/>
          </ac:spMkLst>
        </pc:spChg>
        <pc:picChg chg="mod">
          <ac:chgData name="Tu Ngo" userId="3cbe118c215438f3" providerId="LiveId" clId="{FAFA48F8-84F5-44B8-A593-8B79D3404E99}" dt="2024-09-28T16:29:15.942" v="729" actId="14100"/>
          <ac:picMkLst>
            <pc:docMk/>
            <pc:sldMk cId="47751449" sldId="322"/>
            <ac:picMk id="1026" creationId="{913A07B6-0AC0-8569-01A7-5F5090D2DDE1}"/>
          </ac:picMkLst>
        </pc:picChg>
      </pc:sldChg>
      <pc:sldChg chg="delSp modSp mod">
        <pc:chgData name="Tu Ngo" userId="3cbe118c215438f3" providerId="LiveId" clId="{FAFA48F8-84F5-44B8-A593-8B79D3404E99}" dt="2024-09-29T14:59:45.140" v="4649" actId="20577"/>
        <pc:sldMkLst>
          <pc:docMk/>
          <pc:sldMk cId="4187598169" sldId="324"/>
        </pc:sldMkLst>
        <pc:spChg chg="mod">
          <ac:chgData name="Tu Ngo" userId="3cbe118c215438f3" providerId="LiveId" clId="{FAFA48F8-84F5-44B8-A593-8B79D3404E99}" dt="2024-09-29T14:52:58.877" v="3808" actId="20577"/>
          <ac:spMkLst>
            <pc:docMk/>
            <pc:sldMk cId="4187598169" sldId="324"/>
            <ac:spMk id="2" creationId="{62944F4D-22F4-64F0-EE90-5CE784E5D19D}"/>
          </ac:spMkLst>
        </pc:spChg>
        <pc:spChg chg="mod">
          <ac:chgData name="Tu Ngo" userId="3cbe118c215438f3" providerId="LiveId" clId="{FAFA48F8-84F5-44B8-A593-8B79D3404E99}" dt="2024-09-29T14:59:45.140" v="4649" actId="20577"/>
          <ac:spMkLst>
            <pc:docMk/>
            <pc:sldMk cId="4187598169" sldId="324"/>
            <ac:spMk id="3" creationId="{6C13F941-347D-C93E-8FB7-B463BE7BACE5}"/>
          </ac:spMkLst>
        </pc:spChg>
        <pc:picChg chg="del">
          <ac:chgData name="Tu Ngo" userId="3cbe118c215438f3" providerId="LiveId" clId="{FAFA48F8-84F5-44B8-A593-8B79D3404E99}" dt="2024-09-29T14:53:01.485" v="3809" actId="478"/>
          <ac:picMkLst>
            <pc:docMk/>
            <pc:sldMk cId="4187598169" sldId="324"/>
            <ac:picMk id="4" creationId="{D893F2CF-F539-C61E-230B-739BDE9FB1BF}"/>
          </ac:picMkLst>
        </pc:picChg>
        <pc:picChg chg="del">
          <ac:chgData name="Tu Ngo" userId="3cbe118c215438f3" providerId="LiveId" clId="{FAFA48F8-84F5-44B8-A593-8B79D3404E99}" dt="2024-09-29T14:53:02.703" v="3810" actId="478"/>
          <ac:picMkLst>
            <pc:docMk/>
            <pc:sldMk cId="4187598169" sldId="324"/>
            <ac:picMk id="5" creationId="{AED86837-9F4F-7D66-E2D9-F1BCD2876468}"/>
          </ac:picMkLst>
        </pc:picChg>
        <pc:picChg chg="del">
          <ac:chgData name="Tu Ngo" userId="3cbe118c215438f3" providerId="LiveId" clId="{FAFA48F8-84F5-44B8-A593-8B79D3404E99}" dt="2024-09-29T14:53:03.913" v="3811" actId="478"/>
          <ac:picMkLst>
            <pc:docMk/>
            <pc:sldMk cId="4187598169" sldId="324"/>
            <ac:picMk id="6" creationId="{81B915FC-E63D-4310-06A4-A0408F1F0266}"/>
          </ac:picMkLst>
        </pc:picChg>
      </pc:sldChg>
      <pc:sldChg chg="modSp mod">
        <pc:chgData name="Tu Ngo" userId="3cbe118c215438f3" providerId="LiveId" clId="{FAFA48F8-84F5-44B8-A593-8B79D3404E99}" dt="2024-09-27T13:57:56.423" v="73" actId="207"/>
        <pc:sldMkLst>
          <pc:docMk/>
          <pc:sldMk cId="755716893" sldId="326"/>
        </pc:sldMkLst>
        <pc:spChg chg="mod">
          <ac:chgData name="Tu Ngo" userId="3cbe118c215438f3" providerId="LiveId" clId="{FAFA48F8-84F5-44B8-A593-8B79D3404E99}" dt="2024-09-27T13:57:56.423" v="73" actId="207"/>
          <ac:spMkLst>
            <pc:docMk/>
            <pc:sldMk cId="755716893" sldId="326"/>
            <ac:spMk id="3" creationId="{6C13F941-347D-C93E-8FB7-B463BE7BACE5}"/>
          </ac:spMkLst>
        </pc:spChg>
      </pc:sldChg>
      <pc:sldChg chg="modSp mod">
        <pc:chgData name="Tu Ngo" userId="3cbe118c215438f3" providerId="LiveId" clId="{FAFA48F8-84F5-44B8-A593-8B79D3404E99}" dt="2024-09-29T15:00:44.031" v="4696" actId="20577"/>
        <pc:sldMkLst>
          <pc:docMk/>
          <pc:sldMk cId="1920485957" sldId="327"/>
        </pc:sldMkLst>
        <pc:spChg chg="mod">
          <ac:chgData name="Tu Ngo" userId="3cbe118c215438f3" providerId="LiveId" clId="{FAFA48F8-84F5-44B8-A593-8B79D3404E99}" dt="2024-09-29T15:00:44.031" v="4696" actId="20577"/>
          <ac:spMkLst>
            <pc:docMk/>
            <pc:sldMk cId="1920485957" sldId="327"/>
            <ac:spMk id="3" creationId="{6C13F941-347D-C93E-8FB7-B463BE7BACE5}"/>
          </ac:spMkLst>
        </pc:spChg>
        <pc:picChg chg="mod">
          <ac:chgData name="Tu Ngo" userId="3cbe118c215438f3" providerId="LiveId" clId="{FAFA48F8-84F5-44B8-A593-8B79D3404E99}" dt="2024-09-29T15:00:34.713" v="4684" actId="14100"/>
          <ac:picMkLst>
            <pc:docMk/>
            <pc:sldMk cId="1920485957" sldId="327"/>
            <ac:picMk id="4" creationId="{C96879A4-3998-4967-2FB1-299FC4665F35}"/>
          </ac:picMkLst>
        </pc:picChg>
        <pc:picChg chg="mod">
          <ac:chgData name="Tu Ngo" userId="3cbe118c215438f3" providerId="LiveId" clId="{FAFA48F8-84F5-44B8-A593-8B79D3404E99}" dt="2024-09-29T15:00:37.587" v="4685" actId="14100"/>
          <ac:picMkLst>
            <pc:docMk/>
            <pc:sldMk cId="1920485957" sldId="327"/>
            <ac:picMk id="5" creationId="{F157B008-E24E-C622-FE75-3DEB05636E8E}"/>
          </ac:picMkLst>
        </pc:picChg>
      </pc:sldChg>
      <pc:sldChg chg="modSp mod">
        <pc:chgData name="Tu Ngo" userId="3cbe118c215438f3" providerId="LiveId" clId="{FAFA48F8-84F5-44B8-A593-8B79D3404E99}" dt="2024-09-29T15:01:11.495" v="4704" actId="20577"/>
        <pc:sldMkLst>
          <pc:docMk/>
          <pc:sldMk cId="2398085744" sldId="329"/>
        </pc:sldMkLst>
        <pc:spChg chg="mod">
          <ac:chgData name="Tu Ngo" userId="3cbe118c215438f3" providerId="LiveId" clId="{FAFA48F8-84F5-44B8-A593-8B79D3404E99}" dt="2024-09-27T18:39:05.553" v="189" actId="20577"/>
          <ac:spMkLst>
            <pc:docMk/>
            <pc:sldMk cId="2398085744" sldId="329"/>
            <ac:spMk id="2" creationId="{62944F4D-22F4-64F0-EE90-5CE784E5D19D}"/>
          </ac:spMkLst>
        </pc:spChg>
        <pc:spChg chg="mod">
          <ac:chgData name="Tu Ngo" userId="3cbe118c215438f3" providerId="LiveId" clId="{FAFA48F8-84F5-44B8-A593-8B79D3404E99}" dt="2024-09-29T15:01:11.495" v="4704" actId="20577"/>
          <ac:spMkLst>
            <pc:docMk/>
            <pc:sldMk cId="2398085744" sldId="329"/>
            <ac:spMk id="3" creationId="{6C13F941-347D-C93E-8FB7-B463BE7BACE5}"/>
          </ac:spMkLst>
        </pc:spChg>
      </pc:sldChg>
      <pc:sldChg chg="modSp mod">
        <pc:chgData name="Tu Ngo" userId="3cbe118c215438f3" providerId="LiveId" clId="{FAFA48F8-84F5-44B8-A593-8B79D3404E99}" dt="2024-09-29T18:42:09.123" v="11735" actId="207"/>
        <pc:sldMkLst>
          <pc:docMk/>
          <pc:sldMk cId="3834782987" sldId="332"/>
        </pc:sldMkLst>
        <pc:spChg chg="mod">
          <ac:chgData name="Tu Ngo" userId="3cbe118c215438f3" providerId="LiveId" clId="{FAFA48F8-84F5-44B8-A593-8B79D3404E99}" dt="2024-09-29T18:42:09.123" v="11735" actId="207"/>
          <ac:spMkLst>
            <pc:docMk/>
            <pc:sldMk cId="3834782987" sldId="332"/>
            <ac:spMk id="3" creationId="{6C13F941-347D-C93E-8FB7-B463BE7BACE5}"/>
          </ac:spMkLst>
        </pc:spChg>
      </pc:sldChg>
      <pc:sldChg chg="modSp mod">
        <pc:chgData name="Tu Ngo" userId="3cbe118c215438f3" providerId="LiveId" clId="{FAFA48F8-84F5-44B8-A593-8B79D3404E99}" dt="2024-09-29T18:41:53.992" v="11733" actId="207"/>
        <pc:sldMkLst>
          <pc:docMk/>
          <pc:sldMk cId="509441515" sldId="334"/>
        </pc:sldMkLst>
        <pc:spChg chg="mod">
          <ac:chgData name="Tu Ngo" userId="3cbe118c215438f3" providerId="LiveId" clId="{FAFA48F8-84F5-44B8-A593-8B79D3404E99}" dt="2024-09-29T18:41:53.992" v="11733" actId="207"/>
          <ac:spMkLst>
            <pc:docMk/>
            <pc:sldMk cId="509441515" sldId="334"/>
            <ac:spMk id="3" creationId="{6C13F941-347D-C93E-8FB7-B463BE7BACE5}"/>
          </ac:spMkLst>
        </pc:spChg>
      </pc:sldChg>
      <pc:sldChg chg="addSp modSp mod">
        <pc:chgData name="Tu Ngo" userId="3cbe118c215438f3" providerId="LiveId" clId="{FAFA48F8-84F5-44B8-A593-8B79D3404E99}" dt="2024-09-28T17:28:48.352" v="3327" actId="20577"/>
        <pc:sldMkLst>
          <pc:docMk/>
          <pc:sldMk cId="905964545" sldId="337"/>
        </pc:sldMkLst>
        <pc:spChg chg="mod">
          <ac:chgData name="Tu Ngo" userId="3cbe118c215438f3" providerId="LiveId" clId="{FAFA48F8-84F5-44B8-A593-8B79D3404E99}" dt="2024-09-28T17:28:48.352" v="3327" actId="20577"/>
          <ac:spMkLst>
            <pc:docMk/>
            <pc:sldMk cId="905964545" sldId="337"/>
            <ac:spMk id="3" creationId="{6C13F941-347D-C93E-8FB7-B463BE7BACE5}"/>
          </ac:spMkLst>
        </pc:spChg>
        <pc:spChg chg="add mod">
          <ac:chgData name="Tu Ngo" userId="3cbe118c215438f3" providerId="LiveId" clId="{FAFA48F8-84F5-44B8-A593-8B79D3404E99}" dt="2024-09-28T17:28:36.718" v="3307" actId="1076"/>
          <ac:spMkLst>
            <pc:docMk/>
            <pc:sldMk cId="905964545" sldId="337"/>
            <ac:spMk id="4" creationId="{2245F22B-A36C-FBC9-26A4-55486DFBBFF7}"/>
          </ac:spMkLst>
        </pc:spChg>
      </pc:sldChg>
      <pc:sldChg chg="modSp mod">
        <pc:chgData name="Tu Ngo" userId="3cbe118c215438f3" providerId="LiveId" clId="{FAFA48F8-84F5-44B8-A593-8B79D3404E99}" dt="2024-09-29T14:49:25.819" v="3747" actId="5793"/>
        <pc:sldMkLst>
          <pc:docMk/>
          <pc:sldMk cId="2249520293" sldId="339"/>
        </pc:sldMkLst>
        <pc:spChg chg="mod">
          <ac:chgData name="Tu Ngo" userId="3cbe118c215438f3" providerId="LiveId" clId="{FAFA48F8-84F5-44B8-A593-8B79D3404E99}" dt="2024-09-29T14:49:25.819" v="3747" actId="5793"/>
          <ac:spMkLst>
            <pc:docMk/>
            <pc:sldMk cId="2249520293" sldId="339"/>
            <ac:spMk id="3" creationId="{6C13F941-347D-C93E-8FB7-B463BE7BACE5}"/>
          </ac:spMkLst>
        </pc:spChg>
      </pc:sldChg>
      <pc:sldChg chg="addSp delSp modSp mod">
        <pc:chgData name="Tu Ngo" userId="3cbe118c215438f3" providerId="LiveId" clId="{FAFA48F8-84F5-44B8-A593-8B79D3404E99}" dt="2024-09-29T18:39:03.212" v="11732" actId="20577"/>
        <pc:sldMkLst>
          <pc:docMk/>
          <pc:sldMk cId="1914777626" sldId="340"/>
        </pc:sldMkLst>
        <pc:spChg chg="mod">
          <ac:chgData name="Tu Ngo" userId="3cbe118c215438f3" providerId="LiveId" clId="{FAFA48F8-84F5-44B8-A593-8B79D3404E99}" dt="2024-09-29T18:39:03.212" v="11732" actId="20577"/>
          <ac:spMkLst>
            <pc:docMk/>
            <pc:sldMk cId="1914777626" sldId="340"/>
            <ac:spMk id="3" creationId="{6C13F941-347D-C93E-8FB7-B463BE7BACE5}"/>
          </ac:spMkLst>
        </pc:spChg>
        <pc:spChg chg="add mod">
          <ac:chgData name="Tu Ngo" userId="3cbe118c215438f3" providerId="LiveId" clId="{FAFA48F8-84F5-44B8-A593-8B79D3404E99}" dt="2024-09-28T16:42:52.384" v="972" actId="1076"/>
          <ac:spMkLst>
            <pc:docMk/>
            <pc:sldMk cId="1914777626" sldId="340"/>
            <ac:spMk id="4" creationId="{13267B27-C864-5BD5-482D-25FE79C64C47}"/>
          </ac:spMkLst>
        </pc:spChg>
        <pc:spChg chg="del">
          <ac:chgData name="Tu Ngo" userId="3cbe118c215438f3" providerId="LiveId" clId="{FAFA48F8-84F5-44B8-A593-8B79D3404E99}" dt="2024-09-28T16:41:54.204" v="959" actId="478"/>
          <ac:spMkLst>
            <pc:docMk/>
            <pc:sldMk cId="1914777626" sldId="340"/>
            <ac:spMk id="40" creationId="{5D499AC6-71A8-C3E5-F29C-AE1751032EC9}"/>
          </ac:spMkLst>
        </pc:spChg>
        <pc:picChg chg="del">
          <ac:chgData name="Tu Ngo" userId="3cbe118c215438f3" providerId="LiveId" clId="{FAFA48F8-84F5-44B8-A593-8B79D3404E99}" dt="2024-09-28T16:41:54.204" v="959" actId="478"/>
          <ac:picMkLst>
            <pc:docMk/>
            <pc:sldMk cId="1914777626" sldId="340"/>
            <ac:picMk id="47" creationId="{806DD271-BBE7-DF57-5652-593DC5EF73FF}"/>
          </ac:picMkLst>
        </pc:picChg>
        <pc:cxnChg chg="add mod">
          <ac:chgData name="Tu Ngo" userId="3cbe118c215438f3" providerId="LiveId" clId="{FAFA48F8-84F5-44B8-A593-8B79D3404E99}" dt="2024-09-28T16:42:52.384" v="972" actId="1076"/>
          <ac:cxnSpMkLst>
            <pc:docMk/>
            <pc:sldMk cId="1914777626" sldId="340"/>
            <ac:cxnSpMk id="6" creationId="{BF5278CC-6817-811F-658D-D20A402BF624}"/>
          </ac:cxnSpMkLst>
        </pc:cxnChg>
        <pc:cxnChg chg="add mod">
          <ac:chgData name="Tu Ngo" userId="3cbe118c215438f3" providerId="LiveId" clId="{FAFA48F8-84F5-44B8-A593-8B79D3404E99}" dt="2024-09-28T16:42:52.384" v="972" actId="1076"/>
          <ac:cxnSpMkLst>
            <pc:docMk/>
            <pc:sldMk cId="1914777626" sldId="340"/>
            <ac:cxnSpMk id="7" creationId="{D9B14F45-A223-2EB9-BC75-463E2551CAE0}"/>
          </ac:cxnSpMkLst>
        </pc:cxnChg>
        <pc:cxnChg chg="add mod">
          <ac:chgData name="Tu Ngo" userId="3cbe118c215438f3" providerId="LiveId" clId="{FAFA48F8-84F5-44B8-A593-8B79D3404E99}" dt="2024-09-28T16:42:52.384" v="972" actId="1076"/>
          <ac:cxnSpMkLst>
            <pc:docMk/>
            <pc:sldMk cId="1914777626" sldId="340"/>
            <ac:cxnSpMk id="10" creationId="{CDFFADD7-DFB8-BA59-F0E2-4BD6F64E6C0E}"/>
          </ac:cxnSpMkLst>
        </pc:cxnChg>
        <pc:cxnChg chg="add mod">
          <ac:chgData name="Tu Ngo" userId="3cbe118c215438f3" providerId="LiveId" clId="{FAFA48F8-84F5-44B8-A593-8B79D3404E99}" dt="2024-09-28T16:42:52.384" v="972" actId="1076"/>
          <ac:cxnSpMkLst>
            <pc:docMk/>
            <pc:sldMk cId="1914777626" sldId="340"/>
            <ac:cxnSpMk id="13" creationId="{E1FCF1D6-043B-E063-241A-158A245FB544}"/>
          </ac:cxnSpMkLst>
        </pc:cxnChg>
        <pc:cxnChg chg="add mod">
          <ac:chgData name="Tu Ngo" userId="3cbe118c215438f3" providerId="LiveId" clId="{FAFA48F8-84F5-44B8-A593-8B79D3404E99}" dt="2024-09-28T16:42:52.384" v="972" actId="1076"/>
          <ac:cxnSpMkLst>
            <pc:docMk/>
            <pc:sldMk cId="1914777626" sldId="340"/>
            <ac:cxnSpMk id="28" creationId="{96D0458B-253F-6BFF-1FBC-F137B8E0EA80}"/>
          </ac:cxnSpMkLst>
        </pc:cxnChg>
        <pc:cxnChg chg="del">
          <ac:chgData name="Tu Ngo" userId="3cbe118c215438f3" providerId="LiveId" clId="{FAFA48F8-84F5-44B8-A593-8B79D3404E99}" dt="2024-09-28T16:41:54.204" v="959" actId="478"/>
          <ac:cxnSpMkLst>
            <pc:docMk/>
            <pc:sldMk cId="1914777626" sldId="340"/>
            <ac:cxnSpMk id="48" creationId="{278E9B4F-8D7A-48A3-80EE-FC40F01D4D40}"/>
          </ac:cxnSpMkLst>
        </pc:cxnChg>
        <pc:cxnChg chg="del">
          <ac:chgData name="Tu Ngo" userId="3cbe118c215438f3" providerId="LiveId" clId="{FAFA48F8-84F5-44B8-A593-8B79D3404E99}" dt="2024-09-28T16:41:54.204" v="959" actId="478"/>
          <ac:cxnSpMkLst>
            <pc:docMk/>
            <pc:sldMk cId="1914777626" sldId="340"/>
            <ac:cxnSpMk id="49" creationId="{C907E4B0-09DB-2003-92CE-94BA00610923}"/>
          </ac:cxnSpMkLst>
        </pc:cxnChg>
        <pc:cxnChg chg="del">
          <ac:chgData name="Tu Ngo" userId="3cbe118c215438f3" providerId="LiveId" clId="{FAFA48F8-84F5-44B8-A593-8B79D3404E99}" dt="2024-09-28T16:41:54.204" v="959" actId="478"/>
          <ac:cxnSpMkLst>
            <pc:docMk/>
            <pc:sldMk cId="1914777626" sldId="340"/>
            <ac:cxnSpMk id="50" creationId="{CED45F30-5177-5C51-A9B7-EC0BF394FD36}"/>
          </ac:cxnSpMkLst>
        </pc:cxnChg>
      </pc:sldChg>
      <pc:sldChg chg="modSp mod">
        <pc:chgData name="Tu Ngo" userId="3cbe118c215438f3" providerId="LiveId" clId="{FAFA48F8-84F5-44B8-A593-8B79D3404E99}" dt="2024-09-28T17:02:03.752" v="1765" actId="20577"/>
        <pc:sldMkLst>
          <pc:docMk/>
          <pc:sldMk cId="551898981" sldId="341"/>
        </pc:sldMkLst>
        <pc:spChg chg="mod">
          <ac:chgData name="Tu Ngo" userId="3cbe118c215438f3" providerId="LiveId" clId="{FAFA48F8-84F5-44B8-A593-8B79D3404E99}" dt="2024-09-28T17:02:03.752" v="1765" actId="20577"/>
          <ac:spMkLst>
            <pc:docMk/>
            <pc:sldMk cId="551898981" sldId="341"/>
            <ac:spMk id="3" creationId="{6C13F941-347D-C93E-8FB7-B463BE7BACE5}"/>
          </ac:spMkLst>
        </pc:spChg>
      </pc:sldChg>
      <pc:sldChg chg="modSp mod">
        <pc:chgData name="Tu Ngo" userId="3cbe118c215438f3" providerId="LiveId" clId="{FAFA48F8-84F5-44B8-A593-8B79D3404E99}" dt="2024-09-28T17:01:44.925" v="1755" actId="20577"/>
        <pc:sldMkLst>
          <pc:docMk/>
          <pc:sldMk cId="2104318672" sldId="342"/>
        </pc:sldMkLst>
        <pc:spChg chg="mod">
          <ac:chgData name="Tu Ngo" userId="3cbe118c215438f3" providerId="LiveId" clId="{FAFA48F8-84F5-44B8-A593-8B79D3404E99}" dt="2024-09-28T17:01:44.925" v="1755" actId="20577"/>
          <ac:spMkLst>
            <pc:docMk/>
            <pc:sldMk cId="2104318672" sldId="342"/>
            <ac:spMk id="3" creationId="{6C13F941-347D-C93E-8FB7-B463BE7BACE5}"/>
          </ac:spMkLst>
        </pc:spChg>
      </pc:sldChg>
      <pc:sldChg chg="modSp mod">
        <pc:chgData name="Tu Ngo" userId="3cbe118c215438f3" providerId="LiveId" clId="{FAFA48F8-84F5-44B8-A593-8B79D3404E99}" dt="2024-09-28T17:02:09.960" v="1767" actId="27636"/>
        <pc:sldMkLst>
          <pc:docMk/>
          <pc:sldMk cId="826311608" sldId="343"/>
        </pc:sldMkLst>
        <pc:spChg chg="mod">
          <ac:chgData name="Tu Ngo" userId="3cbe118c215438f3" providerId="LiveId" clId="{FAFA48F8-84F5-44B8-A593-8B79D3404E99}" dt="2024-09-28T17:02:09.960" v="1767" actId="27636"/>
          <ac:spMkLst>
            <pc:docMk/>
            <pc:sldMk cId="826311608" sldId="343"/>
            <ac:spMk id="3" creationId="{6C13F941-347D-C93E-8FB7-B463BE7BACE5}"/>
          </ac:spMkLst>
        </pc:spChg>
      </pc:sldChg>
      <pc:sldChg chg="modSp mod">
        <pc:chgData name="Tu Ngo" userId="3cbe118c215438f3" providerId="LiveId" clId="{FAFA48F8-84F5-44B8-A593-8B79D3404E99}" dt="2024-09-28T17:02:15.106" v="1769" actId="27636"/>
        <pc:sldMkLst>
          <pc:docMk/>
          <pc:sldMk cId="4168528584" sldId="344"/>
        </pc:sldMkLst>
        <pc:spChg chg="mod">
          <ac:chgData name="Tu Ngo" userId="3cbe118c215438f3" providerId="LiveId" clId="{FAFA48F8-84F5-44B8-A593-8B79D3404E99}" dt="2024-09-28T17:02:15.106" v="1769" actId="27636"/>
          <ac:spMkLst>
            <pc:docMk/>
            <pc:sldMk cId="4168528584" sldId="344"/>
            <ac:spMk id="3" creationId="{6C13F941-347D-C93E-8FB7-B463BE7BACE5}"/>
          </ac:spMkLst>
        </pc:spChg>
      </pc:sldChg>
      <pc:sldChg chg="modSp mod">
        <pc:chgData name="Tu Ngo" userId="3cbe118c215438f3" providerId="LiveId" clId="{FAFA48F8-84F5-44B8-A593-8B79D3404E99}" dt="2024-09-29T18:44:30.869" v="11761" actId="20577"/>
        <pc:sldMkLst>
          <pc:docMk/>
          <pc:sldMk cId="39378348" sldId="346"/>
        </pc:sldMkLst>
        <pc:spChg chg="mod">
          <ac:chgData name="Tu Ngo" userId="3cbe118c215438f3" providerId="LiveId" clId="{FAFA48F8-84F5-44B8-A593-8B79D3404E99}" dt="2024-09-29T18:44:30.869" v="11761" actId="20577"/>
          <ac:spMkLst>
            <pc:docMk/>
            <pc:sldMk cId="39378348" sldId="346"/>
            <ac:spMk id="2" creationId="{62944F4D-22F4-64F0-EE90-5CE784E5D19D}"/>
          </ac:spMkLst>
        </pc:spChg>
        <pc:spChg chg="mod">
          <ac:chgData name="Tu Ngo" userId="3cbe118c215438f3" providerId="LiveId" clId="{FAFA48F8-84F5-44B8-A593-8B79D3404E99}" dt="2024-09-28T17:30:42.860" v="3490" actId="403"/>
          <ac:spMkLst>
            <pc:docMk/>
            <pc:sldMk cId="39378348" sldId="346"/>
            <ac:spMk id="3" creationId="{6C13F941-347D-C93E-8FB7-B463BE7BACE5}"/>
          </ac:spMkLst>
        </pc:spChg>
      </pc:sldChg>
      <pc:sldChg chg="modSp mod">
        <pc:chgData name="Tu Ngo" userId="3cbe118c215438f3" providerId="LiveId" clId="{FAFA48F8-84F5-44B8-A593-8B79D3404E99}" dt="2024-09-29T15:03:05.693" v="4832" actId="20577"/>
        <pc:sldMkLst>
          <pc:docMk/>
          <pc:sldMk cId="3786012452" sldId="347"/>
        </pc:sldMkLst>
        <pc:spChg chg="mod">
          <ac:chgData name="Tu Ngo" userId="3cbe118c215438f3" providerId="LiveId" clId="{FAFA48F8-84F5-44B8-A593-8B79D3404E99}" dt="2024-09-29T15:03:05.693" v="4832" actId="20577"/>
          <ac:spMkLst>
            <pc:docMk/>
            <pc:sldMk cId="3786012452" sldId="347"/>
            <ac:spMk id="3" creationId="{6C13F941-347D-C93E-8FB7-B463BE7BACE5}"/>
          </ac:spMkLst>
        </pc:spChg>
      </pc:sldChg>
      <pc:sldChg chg="modSp mod">
        <pc:chgData name="Tu Ngo" userId="3cbe118c215438f3" providerId="LiveId" clId="{FAFA48F8-84F5-44B8-A593-8B79D3404E99}" dt="2024-09-28T17:27:37.646" v="3297" actId="20577"/>
        <pc:sldMkLst>
          <pc:docMk/>
          <pc:sldMk cId="1774087593" sldId="349"/>
        </pc:sldMkLst>
        <pc:spChg chg="mod">
          <ac:chgData name="Tu Ngo" userId="3cbe118c215438f3" providerId="LiveId" clId="{FAFA48F8-84F5-44B8-A593-8B79D3404E99}" dt="2024-09-28T17:27:37.646" v="3297" actId="20577"/>
          <ac:spMkLst>
            <pc:docMk/>
            <pc:sldMk cId="1774087593" sldId="349"/>
            <ac:spMk id="3" creationId="{6C13F941-347D-C93E-8FB7-B463BE7BACE5}"/>
          </ac:spMkLst>
        </pc:spChg>
      </pc:sldChg>
      <pc:sldChg chg="del">
        <pc:chgData name="Tu Ngo" userId="3cbe118c215438f3" providerId="LiveId" clId="{FAFA48F8-84F5-44B8-A593-8B79D3404E99}" dt="2024-09-28T16:29:51.672" v="733" actId="2696"/>
        <pc:sldMkLst>
          <pc:docMk/>
          <pc:sldMk cId="1838111492" sldId="351"/>
        </pc:sldMkLst>
      </pc:sldChg>
      <pc:sldChg chg="modSp mod">
        <pc:chgData name="Tu Ngo" userId="3cbe118c215438f3" providerId="LiveId" clId="{FAFA48F8-84F5-44B8-A593-8B79D3404E99}" dt="2024-09-28T17:27:22.661" v="3277" actId="20577"/>
        <pc:sldMkLst>
          <pc:docMk/>
          <pc:sldMk cId="753674908" sldId="352"/>
        </pc:sldMkLst>
        <pc:spChg chg="mod">
          <ac:chgData name="Tu Ngo" userId="3cbe118c215438f3" providerId="LiveId" clId="{FAFA48F8-84F5-44B8-A593-8B79D3404E99}" dt="2024-09-28T17:27:22.661" v="3277" actId="20577"/>
          <ac:spMkLst>
            <pc:docMk/>
            <pc:sldMk cId="753674908" sldId="352"/>
            <ac:spMk id="3" creationId="{6C13F941-347D-C93E-8FB7-B463BE7BACE5}"/>
          </ac:spMkLst>
        </pc:spChg>
      </pc:sldChg>
      <pc:sldChg chg="modSp mod">
        <pc:chgData name="Tu Ngo" userId="3cbe118c215438f3" providerId="LiveId" clId="{FAFA48F8-84F5-44B8-A593-8B79D3404E99}" dt="2024-09-29T18:38:36.362" v="11727" actId="20577"/>
        <pc:sldMkLst>
          <pc:docMk/>
          <pc:sldMk cId="1780958070" sldId="353"/>
        </pc:sldMkLst>
        <pc:spChg chg="mod">
          <ac:chgData name="Tu Ngo" userId="3cbe118c215438f3" providerId="LiveId" clId="{FAFA48F8-84F5-44B8-A593-8B79D3404E99}" dt="2024-09-29T18:38:36.362" v="11727" actId="20577"/>
          <ac:spMkLst>
            <pc:docMk/>
            <pc:sldMk cId="1780958070" sldId="353"/>
            <ac:spMk id="3" creationId="{6C13F941-347D-C93E-8FB7-B463BE7BACE5}"/>
          </ac:spMkLst>
        </pc:spChg>
      </pc:sldChg>
      <pc:sldChg chg="modSp mod ord">
        <pc:chgData name="Tu Ngo" userId="3cbe118c215438f3" providerId="LiveId" clId="{FAFA48F8-84F5-44B8-A593-8B79D3404E99}" dt="2024-09-28T16:32:30.344" v="802" actId="20577"/>
        <pc:sldMkLst>
          <pc:docMk/>
          <pc:sldMk cId="400995076" sldId="357"/>
        </pc:sldMkLst>
        <pc:spChg chg="mod">
          <ac:chgData name="Tu Ngo" userId="3cbe118c215438f3" providerId="LiveId" clId="{FAFA48F8-84F5-44B8-A593-8B79D3404E99}" dt="2024-09-28T16:31:48.580" v="744" actId="20577"/>
          <ac:spMkLst>
            <pc:docMk/>
            <pc:sldMk cId="400995076" sldId="357"/>
            <ac:spMk id="3" creationId="{6C13F941-347D-C93E-8FB7-B463BE7BACE5}"/>
          </ac:spMkLst>
        </pc:spChg>
        <pc:spChg chg="mod">
          <ac:chgData name="Tu Ngo" userId="3cbe118c215438f3" providerId="LiveId" clId="{FAFA48F8-84F5-44B8-A593-8B79D3404E99}" dt="2024-09-28T16:32:30.344" v="802" actId="20577"/>
          <ac:spMkLst>
            <pc:docMk/>
            <pc:sldMk cId="400995076" sldId="357"/>
            <ac:spMk id="5" creationId="{A7C30A74-3C0A-E7A5-5E54-149F861A2268}"/>
          </ac:spMkLst>
        </pc:spChg>
      </pc:sldChg>
      <pc:sldChg chg="modSp add mod ord">
        <pc:chgData name="Tu Ngo" userId="3cbe118c215438f3" providerId="LiveId" clId="{FAFA48F8-84F5-44B8-A593-8B79D3404E99}" dt="2024-09-27T14:14:01.575" v="79" actId="207"/>
        <pc:sldMkLst>
          <pc:docMk/>
          <pc:sldMk cId="460833834" sldId="378"/>
        </pc:sldMkLst>
        <pc:spChg chg="mod">
          <ac:chgData name="Tu Ngo" userId="3cbe118c215438f3" providerId="LiveId" clId="{FAFA48F8-84F5-44B8-A593-8B79D3404E99}" dt="2024-09-27T14:14:01.575" v="79" actId="207"/>
          <ac:spMkLst>
            <pc:docMk/>
            <pc:sldMk cId="460833834" sldId="378"/>
            <ac:spMk id="3" creationId="{6C13F941-347D-C93E-8FB7-B463BE7BACE5}"/>
          </ac:spMkLst>
        </pc:spChg>
      </pc:sldChg>
      <pc:sldChg chg="modSp add mod">
        <pc:chgData name="Tu Ngo" userId="3cbe118c215438f3" providerId="LiveId" clId="{FAFA48F8-84F5-44B8-A593-8B79D3404E99}" dt="2024-09-28T16:33:39.929" v="834" actId="20577"/>
        <pc:sldMkLst>
          <pc:docMk/>
          <pc:sldMk cId="1425373229" sldId="379"/>
        </pc:sldMkLst>
        <pc:spChg chg="mod">
          <ac:chgData name="Tu Ngo" userId="3cbe118c215438f3" providerId="LiveId" clId="{FAFA48F8-84F5-44B8-A593-8B79D3404E99}" dt="2024-09-28T16:33:39.929" v="834" actId="20577"/>
          <ac:spMkLst>
            <pc:docMk/>
            <pc:sldMk cId="1425373229" sldId="379"/>
            <ac:spMk id="3" creationId="{6C13F941-347D-C93E-8FB7-B463BE7BACE5}"/>
          </ac:spMkLst>
        </pc:spChg>
      </pc:sldChg>
      <pc:sldChg chg="addSp delSp modSp add mod">
        <pc:chgData name="Tu Ngo" userId="3cbe118c215438f3" providerId="LiveId" clId="{FAFA48F8-84F5-44B8-A593-8B79D3404E99}" dt="2024-09-28T15:41:23.518" v="727" actId="1076"/>
        <pc:sldMkLst>
          <pc:docMk/>
          <pc:sldMk cId="2973873503" sldId="380"/>
        </pc:sldMkLst>
        <pc:spChg chg="add mod">
          <ac:chgData name="Tu Ngo" userId="3cbe118c215438f3" providerId="LiveId" clId="{FAFA48F8-84F5-44B8-A593-8B79D3404E99}" dt="2024-09-28T15:38:50.119" v="724" actId="1076"/>
          <ac:spMkLst>
            <pc:docMk/>
            <pc:sldMk cId="2973873503" sldId="380"/>
            <ac:spMk id="3" creationId="{D880AD99-4215-FFE7-D3D5-9957DE874C42}"/>
          </ac:spMkLst>
        </pc:spChg>
        <pc:spChg chg="del">
          <ac:chgData name="Tu Ngo" userId="3cbe118c215438f3" providerId="LiveId" clId="{FAFA48F8-84F5-44B8-A593-8B79D3404E99}" dt="2024-09-28T15:37:16.591" v="638" actId="478"/>
          <ac:spMkLst>
            <pc:docMk/>
            <pc:sldMk cId="2973873503" sldId="380"/>
            <ac:spMk id="4" creationId="{1842851E-AC11-0777-0877-6E1E6E82B797}"/>
          </ac:spMkLst>
        </pc:spChg>
        <pc:spChg chg="del">
          <ac:chgData name="Tu Ngo" userId="3cbe118c215438f3" providerId="LiveId" clId="{FAFA48F8-84F5-44B8-A593-8B79D3404E99}" dt="2024-09-28T15:37:16.591" v="638" actId="478"/>
          <ac:spMkLst>
            <pc:docMk/>
            <pc:sldMk cId="2973873503" sldId="380"/>
            <ac:spMk id="6" creationId="{0AC68FF5-34DD-FB41-16EE-32567CD384EB}"/>
          </ac:spMkLst>
        </pc:spChg>
        <pc:spChg chg="del">
          <ac:chgData name="Tu Ngo" userId="3cbe118c215438f3" providerId="LiveId" clId="{FAFA48F8-84F5-44B8-A593-8B79D3404E99}" dt="2024-09-28T15:37:16.591" v="638" actId="478"/>
          <ac:spMkLst>
            <pc:docMk/>
            <pc:sldMk cId="2973873503" sldId="380"/>
            <ac:spMk id="8" creationId="{F572FD8C-60B9-14B5-849D-8F8838DB0C88}"/>
          </ac:spMkLst>
        </pc:spChg>
        <pc:spChg chg="del">
          <ac:chgData name="Tu Ngo" userId="3cbe118c215438f3" providerId="LiveId" clId="{FAFA48F8-84F5-44B8-A593-8B79D3404E99}" dt="2024-09-28T15:37:16.591" v="638" actId="478"/>
          <ac:spMkLst>
            <pc:docMk/>
            <pc:sldMk cId="2973873503" sldId="380"/>
            <ac:spMk id="12" creationId="{AB4A22AE-8C15-71C6-533E-36439E62ED7A}"/>
          </ac:spMkLst>
        </pc:spChg>
        <pc:spChg chg="del">
          <ac:chgData name="Tu Ngo" userId="3cbe118c215438f3" providerId="LiveId" clId="{FAFA48F8-84F5-44B8-A593-8B79D3404E99}" dt="2024-09-28T15:37:16.591" v="638" actId="478"/>
          <ac:spMkLst>
            <pc:docMk/>
            <pc:sldMk cId="2973873503" sldId="380"/>
            <ac:spMk id="13" creationId="{F694DA81-F6AB-B4E8-ABEB-49655F88615B}"/>
          </ac:spMkLst>
        </pc:spChg>
        <pc:spChg chg="del">
          <ac:chgData name="Tu Ngo" userId="3cbe118c215438f3" providerId="LiveId" clId="{FAFA48F8-84F5-44B8-A593-8B79D3404E99}" dt="2024-09-28T15:37:16.591" v="638" actId="478"/>
          <ac:spMkLst>
            <pc:docMk/>
            <pc:sldMk cId="2973873503" sldId="380"/>
            <ac:spMk id="14" creationId="{0293DAF8-B3B9-9381-E475-A78D0AD1852D}"/>
          </ac:spMkLst>
        </pc:spChg>
        <pc:spChg chg="del">
          <ac:chgData name="Tu Ngo" userId="3cbe118c215438f3" providerId="LiveId" clId="{FAFA48F8-84F5-44B8-A593-8B79D3404E99}" dt="2024-09-28T15:37:16.591" v="638" actId="478"/>
          <ac:spMkLst>
            <pc:docMk/>
            <pc:sldMk cId="2973873503" sldId="380"/>
            <ac:spMk id="15" creationId="{6FAC3F5C-3A51-C72D-3E00-977A592D7053}"/>
          </ac:spMkLst>
        </pc:spChg>
        <pc:spChg chg="del">
          <ac:chgData name="Tu Ngo" userId="3cbe118c215438f3" providerId="LiveId" clId="{FAFA48F8-84F5-44B8-A593-8B79D3404E99}" dt="2024-09-28T15:37:16.591" v="638" actId="478"/>
          <ac:spMkLst>
            <pc:docMk/>
            <pc:sldMk cId="2973873503" sldId="380"/>
            <ac:spMk id="16" creationId="{6304C696-BCFB-2EA4-D0B0-E3953A55B529}"/>
          </ac:spMkLst>
        </pc:spChg>
        <pc:spChg chg="del">
          <ac:chgData name="Tu Ngo" userId="3cbe118c215438f3" providerId="LiveId" clId="{FAFA48F8-84F5-44B8-A593-8B79D3404E99}" dt="2024-09-28T15:37:16.591" v="638" actId="478"/>
          <ac:spMkLst>
            <pc:docMk/>
            <pc:sldMk cId="2973873503" sldId="380"/>
            <ac:spMk id="47" creationId="{73F53B6A-928D-1C03-6FDF-67E26EE5B937}"/>
          </ac:spMkLst>
        </pc:spChg>
        <pc:spChg chg="del">
          <ac:chgData name="Tu Ngo" userId="3cbe118c215438f3" providerId="LiveId" clId="{FAFA48F8-84F5-44B8-A593-8B79D3404E99}" dt="2024-09-28T15:37:16.591" v="638" actId="478"/>
          <ac:spMkLst>
            <pc:docMk/>
            <pc:sldMk cId="2973873503" sldId="380"/>
            <ac:spMk id="48" creationId="{B7B7FBAC-2734-C6C5-9537-43EEA1AF6FE8}"/>
          </ac:spMkLst>
        </pc:spChg>
        <pc:spChg chg="del">
          <ac:chgData name="Tu Ngo" userId="3cbe118c215438f3" providerId="LiveId" clId="{FAFA48F8-84F5-44B8-A593-8B79D3404E99}" dt="2024-09-28T15:37:16.591" v="638" actId="478"/>
          <ac:spMkLst>
            <pc:docMk/>
            <pc:sldMk cId="2973873503" sldId="380"/>
            <ac:spMk id="49" creationId="{EC5C0E21-3554-841D-835E-9BDB87DE3F28}"/>
          </ac:spMkLst>
        </pc:spChg>
        <pc:spChg chg="del">
          <ac:chgData name="Tu Ngo" userId="3cbe118c215438f3" providerId="LiveId" clId="{FAFA48F8-84F5-44B8-A593-8B79D3404E99}" dt="2024-09-28T15:37:16.591" v="638" actId="478"/>
          <ac:spMkLst>
            <pc:docMk/>
            <pc:sldMk cId="2973873503" sldId="380"/>
            <ac:spMk id="50" creationId="{222C75CF-72B1-DFB6-0E1C-2E6B1B805E03}"/>
          </ac:spMkLst>
        </pc:spChg>
        <pc:spChg chg="del">
          <ac:chgData name="Tu Ngo" userId="3cbe118c215438f3" providerId="LiveId" clId="{FAFA48F8-84F5-44B8-A593-8B79D3404E99}" dt="2024-09-28T15:37:16.591" v="638" actId="478"/>
          <ac:spMkLst>
            <pc:docMk/>
            <pc:sldMk cId="2973873503" sldId="380"/>
            <ac:spMk id="4229" creationId="{E24DD67D-AA00-3D12-0B25-4DF86E6DDE37}"/>
          </ac:spMkLst>
        </pc:spChg>
        <pc:spChg chg="del">
          <ac:chgData name="Tu Ngo" userId="3cbe118c215438f3" providerId="LiveId" clId="{FAFA48F8-84F5-44B8-A593-8B79D3404E99}" dt="2024-09-28T15:37:16.591" v="638" actId="478"/>
          <ac:spMkLst>
            <pc:docMk/>
            <pc:sldMk cId="2973873503" sldId="380"/>
            <ac:spMk id="4230" creationId="{1BBAE420-8BDE-50B4-535B-19758BCBC751}"/>
          </ac:spMkLst>
        </pc:spChg>
        <pc:spChg chg="del">
          <ac:chgData name="Tu Ngo" userId="3cbe118c215438f3" providerId="LiveId" clId="{FAFA48F8-84F5-44B8-A593-8B79D3404E99}" dt="2024-09-28T15:37:16.591" v="638" actId="478"/>
          <ac:spMkLst>
            <pc:docMk/>
            <pc:sldMk cId="2973873503" sldId="380"/>
            <ac:spMk id="4288" creationId="{208FF33B-75D0-89E0-BFA2-45A5FF914878}"/>
          </ac:spMkLst>
        </pc:spChg>
        <pc:spChg chg="del">
          <ac:chgData name="Tu Ngo" userId="3cbe118c215438f3" providerId="LiveId" clId="{FAFA48F8-84F5-44B8-A593-8B79D3404E99}" dt="2024-09-28T15:37:16.591" v="638" actId="478"/>
          <ac:spMkLst>
            <pc:docMk/>
            <pc:sldMk cId="2973873503" sldId="380"/>
            <ac:spMk id="4409" creationId="{74BC6421-2EFE-6980-60D4-4B6239170200}"/>
          </ac:spMkLst>
        </pc:spChg>
        <pc:spChg chg="del">
          <ac:chgData name="Tu Ngo" userId="3cbe118c215438f3" providerId="LiveId" clId="{FAFA48F8-84F5-44B8-A593-8B79D3404E99}" dt="2024-09-28T15:37:16.591" v="638" actId="478"/>
          <ac:spMkLst>
            <pc:docMk/>
            <pc:sldMk cId="2973873503" sldId="380"/>
            <ac:spMk id="4410" creationId="{1B73F493-5B81-F2F1-1D79-029198ECBDF9}"/>
          </ac:spMkLst>
        </pc:spChg>
        <pc:spChg chg="del">
          <ac:chgData name="Tu Ngo" userId="3cbe118c215438f3" providerId="LiveId" clId="{FAFA48F8-84F5-44B8-A593-8B79D3404E99}" dt="2024-09-28T15:37:16.591" v="638" actId="478"/>
          <ac:spMkLst>
            <pc:docMk/>
            <pc:sldMk cId="2973873503" sldId="380"/>
            <ac:spMk id="4414" creationId="{52F98A35-9CA9-4223-E404-F02559A40FED}"/>
          </ac:spMkLst>
        </pc:spChg>
        <pc:spChg chg="del">
          <ac:chgData name="Tu Ngo" userId="3cbe118c215438f3" providerId="LiveId" clId="{FAFA48F8-84F5-44B8-A593-8B79D3404E99}" dt="2024-09-28T15:37:16.591" v="638" actId="478"/>
          <ac:spMkLst>
            <pc:docMk/>
            <pc:sldMk cId="2973873503" sldId="380"/>
            <ac:spMk id="4416" creationId="{FD10AD91-0C13-6677-3DD7-2CA8D804CFAC}"/>
          </ac:spMkLst>
        </pc:spChg>
        <pc:spChg chg="del">
          <ac:chgData name="Tu Ngo" userId="3cbe118c215438f3" providerId="LiveId" clId="{FAFA48F8-84F5-44B8-A593-8B79D3404E99}" dt="2024-09-28T15:37:16.591" v="638" actId="478"/>
          <ac:spMkLst>
            <pc:docMk/>
            <pc:sldMk cId="2973873503" sldId="380"/>
            <ac:spMk id="4418" creationId="{37077AD4-4A04-F055-0983-972AE9CFA745}"/>
          </ac:spMkLst>
        </pc:spChg>
        <pc:spChg chg="del">
          <ac:chgData name="Tu Ngo" userId="3cbe118c215438f3" providerId="LiveId" clId="{FAFA48F8-84F5-44B8-A593-8B79D3404E99}" dt="2024-09-28T15:37:16.591" v="638" actId="478"/>
          <ac:spMkLst>
            <pc:docMk/>
            <pc:sldMk cId="2973873503" sldId="380"/>
            <ac:spMk id="4419" creationId="{CD56F477-A41F-C906-3CB4-E92C643F307F}"/>
          </ac:spMkLst>
        </pc:spChg>
        <pc:spChg chg="del">
          <ac:chgData name="Tu Ngo" userId="3cbe118c215438f3" providerId="LiveId" clId="{FAFA48F8-84F5-44B8-A593-8B79D3404E99}" dt="2024-09-28T15:37:16.591" v="638" actId="478"/>
          <ac:spMkLst>
            <pc:docMk/>
            <pc:sldMk cId="2973873503" sldId="380"/>
            <ac:spMk id="4420" creationId="{F6CB0980-96F6-24BB-3844-C5938418CBEC}"/>
          </ac:spMkLst>
        </pc:spChg>
        <pc:spChg chg="del">
          <ac:chgData name="Tu Ngo" userId="3cbe118c215438f3" providerId="LiveId" clId="{FAFA48F8-84F5-44B8-A593-8B79D3404E99}" dt="2024-09-28T15:37:16.591" v="638" actId="478"/>
          <ac:spMkLst>
            <pc:docMk/>
            <pc:sldMk cId="2973873503" sldId="380"/>
            <ac:spMk id="4421" creationId="{8FED1FBE-C234-D11C-957E-E7D5868355A8}"/>
          </ac:spMkLst>
        </pc:spChg>
        <pc:spChg chg="del">
          <ac:chgData name="Tu Ngo" userId="3cbe118c215438f3" providerId="LiveId" clId="{FAFA48F8-84F5-44B8-A593-8B79D3404E99}" dt="2024-09-28T15:37:16.591" v="638" actId="478"/>
          <ac:spMkLst>
            <pc:docMk/>
            <pc:sldMk cId="2973873503" sldId="380"/>
            <ac:spMk id="4423" creationId="{98F2CEA5-5CCE-D7D3-3B05-0F073A55B15C}"/>
          </ac:spMkLst>
        </pc:spChg>
        <pc:spChg chg="del">
          <ac:chgData name="Tu Ngo" userId="3cbe118c215438f3" providerId="LiveId" clId="{FAFA48F8-84F5-44B8-A593-8B79D3404E99}" dt="2024-09-28T15:37:16.591" v="638" actId="478"/>
          <ac:spMkLst>
            <pc:docMk/>
            <pc:sldMk cId="2973873503" sldId="380"/>
            <ac:spMk id="4433" creationId="{8DDDA929-8965-B0AC-8FE0-C3495777B9E0}"/>
          </ac:spMkLst>
        </pc:spChg>
        <pc:spChg chg="del">
          <ac:chgData name="Tu Ngo" userId="3cbe118c215438f3" providerId="LiveId" clId="{FAFA48F8-84F5-44B8-A593-8B79D3404E99}" dt="2024-09-28T15:37:16.591" v="638" actId="478"/>
          <ac:spMkLst>
            <pc:docMk/>
            <pc:sldMk cId="2973873503" sldId="380"/>
            <ac:spMk id="4434" creationId="{1D72481A-1508-BEA9-05FF-0BC143330C1F}"/>
          </ac:spMkLst>
        </pc:spChg>
        <pc:spChg chg="del">
          <ac:chgData name="Tu Ngo" userId="3cbe118c215438f3" providerId="LiveId" clId="{FAFA48F8-84F5-44B8-A593-8B79D3404E99}" dt="2024-09-28T15:37:16.591" v="638" actId="478"/>
          <ac:spMkLst>
            <pc:docMk/>
            <pc:sldMk cId="2973873503" sldId="380"/>
            <ac:spMk id="4435" creationId="{3F1F243A-BAD1-6122-B1DB-405FDE31E14E}"/>
          </ac:spMkLst>
        </pc:spChg>
        <pc:picChg chg="add mod">
          <ac:chgData name="Tu Ngo" userId="3cbe118c215438f3" providerId="LiveId" clId="{FAFA48F8-84F5-44B8-A593-8B79D3404E99}" dt="2024-09-28T15:41:23.518" v="727" actId="1076"/>
          <ac:picMkLst>
            <pc:docMk/>
            <pc:sldMk cId="2973873503" sldId="380"/>
            <ac:picMk id="5" creationId="{20DBF6AF-9C18-06E3-8A4E-04D09AB8686E}"/>
          </ac:picMkLst>
        </pc:picChg>
        <pc:picChg chg="del">
          <ac:chgData name="Tu Ngo" userId="3cbe118c215438f3" providerId="LiveId" clId="{FAFA48F8-84F5-44B8-A593-8B79D3404E99}" dt="2024-09-28T15:37:08.461" v="637" actId="478"/>
          <ac:picMkLst>
            <pc:docMk/>
            <pc:sldMk cId="2973873503" sldId="380"/>
            <ac:picMk id="1026" creationId="{F9E1ED23-A0A4-3235-748D-1024247C3484}"/>
          </ac:picMkLst>
        </pc:picChg>
        <pc:cxnChg chg="del mod">
          <ac:chgData name="Tu Ngo" userId="3cbe118c215438f3" providerId="LiveId" clId="{FAFA48F8-84F5-44B8-A593-8B79D3404E99}" dt="2024-09-28T15:37:16.591" v="638" actId="478"/>
          <ac:cxnSpMkLst>
            <pc:docMk/>
            <pc:sldMk cId="2973873503" sldId="380"/>
            <ac:cxnSpMk id="25" creationId="{FEB8A4AE-E134-D67E-CB4E-19A22E419B3B}"/>
          </ac:cxnSpMkLst>
        </pc:cxnChg>
        <pc:cxnChg chg="del mod">
          <ac:chgData name="Tu Ngo" userId="3cbe118c215438f3" providerId="LiveId" clId="{FAFA48F8-84F5-44B8-A593-8B79D3404E99}" dt="2024-09-28T15:37:16.591" v="638" actId="478"/>
          <ac:cxnSpMkLst>
            <pc:docMk/>
            <pc:sldMk cId="2973873503" sldId="380"/>
            <ac:cxnSpMk id="26" creationId="{7154DB0F-8A21-3B52-C113-75AD847FE90C}"/>
          </ac:cxnSpMkLst>
        </pc:cxnChg>
        <pc:cxnChg chg="del mod">
          <ac:chgData name="Tu Ngo" userId="3cbe118c215438f3" providerId="LiveId" clId="{FAFA48F8-84F5-44B8-A593-8B79D3404E99}" dt="2024-09-28T15:37:16.591" v="638" actId="478"/>
          <ac:cxnSpMkLst>
            <pc:docMk/>
            <pc:sldMk cId="2973873503" sldId="380"/>
            <ac:cxnSpMk id="29" creationId="{2377AEB3-B4E4-C7C4-5984-9A162AA5F362}"/>
          </ac:cxnSpMkLst>
        </pc:cxnChg>
        <pc:cxnChg chg="del mod">
          <ac:chgData name="Tu Ngo" userId="3cbe118c215438f3" providerId="LiveId" clId="{FAFA48F8-84F5-44B8-A593-8B79D3404E99}" dt="2024-09-28T15:37:16.591" v="638" actId="478"/>
          <ac:cxnSpMkLst>
            <pc:docMk/>
            <pc:sldMk cId="2973873503" sldId="380"/>
            <ac:cxnSpMk id="32" creationId="{D6E56004-8E7A-2A9F-9D47-E9CC64A2582C}"/>
          </ac:cxnSpMkLst>
        </pc:cxnChg>
        <pc:cxnChg chg="del mod">
          <ac:chgData name="Tu Ngo" userId="3cbe118c215438f3" providerId="LiveId" clId="{FAFA48F8-84F5-44B8-A593-8B79D3404E99}" dt="2024-09-28T15:37:16.591" v="638" actId="478"/>
          <ac:cxnSpMkLst>
            <pc:docMk/>
            <pc:sldMk cId="2973873503" sldId="380"/>
            <ac:cxnSpMk id="35" creationId="{22350F42-BFDE-3812-0A3D-7A4642F80997}"/>
          </ac:cxnSpMkLst>
        </pc:cxnChg>
        <pc:cxnChg chg="del mod">
          <ac:chgData name="Tu Ngo" userId="3cbe118c215438f3" providerId="LiveId" clId="{FAFA48F8-84F5-44B8-A593-8B79D3404E99}" dt="2024-09-28T15:37:16.591" v="638" actId="478"/>
          <ac:cxnSpMkLst>
            <pc:docMk/>
            <pc:sldMk cId="2973873503" sldId="380"/>
            <ac:cxnSpMk id="56" creationId="{97096DAB-FC90-FD0F-40F5-2293A487D7BB}"/>
          </ac:cxnSpMkLst>
        </pc:cxnChg>
        <pc:cxnChg chg="del mod">
          <ac:chgData name="Tu Ngo" userId="3cbe118c215438f3" providerId="LiveId" clId="{FAFA48F8-84F5-44B8-A593-8B79D3404E99}" dt="2024-09-28T15:37:16.591" v="638" actId="478"/>
          <ac:cxnSpMkLst>
            <pc:docMk/>
            <pc:sldMk cId="2973873503" sldId="380"/>
            <ac:cxnSpMk id="59" creationId="{64E6CFCD-F6EA-79B4-DFDF-CA354846BC4E}"/>
          </ac:cxnSpMkLst>
        </pc:cxnChg>
        <pc:cxnChg chg="del mod">
          <ac:chgData name="Tu Ngo" userId="3cbe118c215438f3" providerId="LiveId" clId="{FAFA48F8-84F5-44B8-A593-8B79D3404E99}" dt="2024-09-28T15:37:16.591" v="638" actId="478"/>
          <ac:cxnSpMkLst>
            <pc:docMk/>
            <pc:sldMk cId="2973873503" sldId="380"/>
            <ac:cxnSpMk id="62" creationId="{017A9FB8-6EBA-50D5-2217-EC5FCAABD3DA}"/>
          </ac:cxnSpMkLst>
        </pc:cxnChg>
        <pc:cxnChg chg="del mod">
          <ac:chgData name="Tu Ngo" userId="3cbe118c215438f3" providerId="LiveId" clId="{FAFA48F8-84F5-44B8-A593-8B79D3404E99}" dt="2024-09-28T15:37:16.591" v="638" actId="478"/>
          <ac:cxnSpMkLst>
            <pc:docMk/>
            <pc:sldMk cId="2973873503" sldId="380"/>
            <ac:cxnSpMk id="3073" creationId="{C8CE169A-20A4-DB4A-5A18-1E7ACE8A613C}"/>
          </ac:cxnSpMkLst>
        </pc:cxnChg>
        <pc:cxnChg chg="del mod">
          <ac:chgData name="Tu Ngo" userId="3cbe118c215438f3" providerId="LiveId" clId="{FAFA48F8-84F5-44B8-A593-8B79D3404E99}" dt="2024-09-28T15:37:16.591" v="638" actId="478"/>
          <ac:cxnSpMkLst>
            <pc:docMk/>
            <pc:sldMk cId="2973873503" sldId="380"/>
            <ac:cxnSpMk id="3077" creationId="{CE8EBCD9-E6AC-DD67-7B60-50603E84871D}"/>
          </ac:cxnSpMkLst>
        </pc:cxnChg>
        <pc:cxnChg chg="del mod">
          <ac:chgData name="Tu Ngo" userId="3cbe118c215438f3" providerId="LiveId" clId="{FAFA48F8-84F5-44B8-A593-8B79D3404E99}" dt="2024-09-28T15:37:16.591" v="638" actId="478"/>
          <ac:cxnSpMkLst>
            <pc:docMk/>
            <pc:sldMk cId="2973873503" sldId="380"/>
            <ac:cxnSpMk id="3080" creationId="{EF3004EE-D6E2-9CDD-1664-245F63EB85B6}"/>
          </ac:cxnSpMkLst>
        </pc:cxnChg>
        <pc:cxnChg chg="del mod">
          <ac:chgData name="Tu Ngo" userId="3cbe118c215438f3" providerId="LiveId" clId="{FAFA48F8-84F5-44B8-A593-8B79D3404E99}" dt="2024-09-28T15:37:16.591" v="638" actId="478"/>
          <ac:cxnSpMkLst>
            <pc:docMk/>
            <pc:sldMk cId="2973873503" sldId="380"/>
            <ac:cxnSpMk id="3083" creationId="{211FF704-0926-7310-3948-F4AC68AAB1E3}"/>
          </ac:cxnSpMkLst>
        </pc:cxnChg>
        <pc:cxnChg chg="del mod">
          <ac:chgData name="Tu Ngo" userId="3cbe118c215438f3" providerId="LiveId" clId="{FAFA48F8-84F5-44B8-A593-8B79D3404E99}" dt="2024-09-28T15:37:16.591" v="638" actId="478"/>
          <ac:cxnSpMkLst>
            <pc:docMk/>
            <pc:sldMk cId="2973873503" sldId="380"/>
            <ac:cxnSpMk id="3086" creationId="{887280F0-F7BF-B7EE-E945-129A3240B9DC}"/>
          </ac:cxnSpMkLst>
        </pc:cxnChg>
        <pc:cxnChg chg="del mod">
          <ac:chgData name="Tu Ngo" userId="3cbe118c215438f3" providerId="LiveId" clId="{FAFA48F8-84F5-44B8-A593-8B79D3404E99}" dt="2024-09-28T15:37:16.591" v="638" actId="478"/>
          <ac:cxnSpMkLst>
            <pc:docMk/>
            <pc:sldMk cId="2973873503" sldId="380"/>
            <ac:cxnSpMk id="4097" creationId="{7848589D-70B2-3402-0705-FC674BC7F4D6}"/>
          </ac:cxnSpMkLst>
        </pc:cxnChg>
        <pc:cxnChg chg="del mod">
          <ac:chgData name="Tu Ngo" userId="3cbe118c215438f3" providerId="LiveId" clId="{FAFA48F8-84F5-44B8-A593-8B79D3404E99}" dt="2024-09-28T15:37:16.591" v="638" actId="478"/>
          <ac:cxnSpMkLst>
            <pc:docMk/>
            <pc:sldMk cId="2973873503" sldId="380"/>
            <ac:cxnSpMk id="4104" creationId="{95AA61E5-CF63-DBD7-AAD7-565B47E70994}"/>
          </ac:cxnSpMkLst>
        </pc:cxnChg>
        <pc:cxnChg chg="del mod">
          <ac:chgData name="Tu Ngo" userId="3cbe118c215438f3" providerId="LiveId" clId="{FAFA48F8-84F5-44B8-A593-8B79D3404E99}" dt="2024-09-28T15:37:16.591" v="638" actId="478"/>
          <ac:cxnSpMkLst>
            <pc:docMk/>
            <pc:sldMk cId="2973873503" sldId="380"/>
            <ac:cxnSpMk id="4108" creationId="{5CEDA193-469F-52DE-2AA1-5B9A584A921C}"/>
          </ac:cxnSpMkLst>
        </pc:cxnChg>
        <pc:cxnChg chg="del mod">
          <ac:chgData name="Tu Ngo" userId="3cbe118c215438f3" providerId="LiveId" clId="{FAFA48F8-84F5-44B8-A593-8B79D3404E99}" dt="2024-09-28T15:37:16.591" v="638" actId="478"/>
          <ac:cxnSpMkLst>
            <pc:docMk/>
            <pc:sldMk cId="2973873503" sldId="380"/>
            <ac:cxnSpMk id="4111" creationId="{A062A8D8-5A85-42F6-2AF3-D3957102EB8A}"/>
          </ac:cxnSpMkLst>
        </pc:cxnChg>
        <pc:cxnChg chg="del mod">
          <ac:chgData name="Tu Ngo" userId="3cbe118c215438f3" providerId="LiveId" clId="{FAFA48F8-84F5-44B8-A593-8B79D3404E99}" dt="2024-09-28T15:37:16.591" v="638" actId="478"/>
          <ac:cxnSpMkLst>
            <pc:docMk/>
            <pc:sldMk cId="2973873503" sldId="380"/>
            <ac:cxnSpMk id="4114" creationId="{6BF41F80-F128-8720-EFA5-23A4DF01EDF2}"/>
          </ac:cxnSpMkLst>
        </pc:cxnChg>
        <pc:cxnChg chg="del mod">
          <ac:chgData name="Tu Ngo" userId="3cbe118c215438f3" providerId="LiveId" clId="{FAFA48F8-84F5-44B8-A593-8B79D3404E99}" dt="2024-09-28T15:37:16.591" v="638" actId="478"/>
          <ac:cxnSpMkLst>
            <pc:docMk/>
            <pc:sldMk cId="2973873503" sldId="380"/>
            <ac:cxnSpMk id="4117" creationId="{43F5B849-4DDC-62BE-BC06-BD74C534FE07}"/>
          </ac:cxnSpMkLst>
        </pc:cxnChg>
        <pc:cxnChg chg="del mod">
          <ac:chgData name="Tu Ngo" userId="3cbe118c215438f3" providerId="LiveId" clId="{FAFA48F8-84F5-44B8-A593-8B79D3404E99}" dt="2024-09-28T15:37:16.591" v="638" actId="478"/>
          <ac:cxnSpMkLst>
            <pc:docMk/>
            <pc:sldMk cId="2973873503" sldId="380"/>
            <ac:cxnSpMk id="4120" creationId="{B6232EF3-524D-E1D3-883C-E5FDA8C4C31F}"/>
          </ac:cxnSpMkLst>
        </pc:cxnChg>
        <pc:cxnChg chg="del mod">
          <ac:chgData name="Tu Ngo" userId="3cbe118c215438f3" providerId="LiveId" clId="{FAFA48F8-84F5-44B8-A593-8B79D3404E99}" dt="2024-09-28T15:37:16.591" v="638" actId="478"/>
          <ac:cxnSpMkLst>
            <pc:docMk/>
            <pc:sldMk cId="2973873503" sldId="380"/>
            <ac:cxnSpMk id="4123" creationId="{8F91CFF5-B493-A695-2D1A-C0FEF25EDF9F}"/>
          </ac:cxnSpMkLst>
        </pc:cxnChg>
        <pc:cxnChg chg="del mod">
          <ac:chgData name="Tu Ngo" userId="3cbe118c215438f3" providerId="LiveId" clId="{FAFA48F8-84F5-44B8-A593-8B79D3404E99}" dt="2024-09-28T15:37:16.591" v="638" actId="478"/>
          <ac:cxnSpMkLst>
            <pc:docMk/>
            <pc:sldMk cId="2973873503" sldId="380"/>
            <ac:cxnSpMk id="4139" creationId="{D12AE8C1-07DD-C9DE-35D8-7685FDB705C8}"/>
          </ac:cxnSpMkLst>
        </pc:cxnChg>
        <pc:cxnChg chg="del mod">
          <ac:chgData name="Tu Ngo" userId="3cbe118c215438f3" providerId="LiveId" clId="{FAFA48F8-84F5-44B8-A593-8B79D3404E99}" dt="2024-09-28T15:37:16.591" v="638" actId="478"/>
          <ac:cxnSpMkLst>
            <pc:docMk/>
            <pc:sldMk cId="2973873503" sldId="380"/>
            <ac:cxnSpMk id="4142" creationId="{E9F953D5-705B-72E7-E438-DE8E4183F2B1}"/>
          </ac:cxnSpMkLst>
        </pc:cxnChg>
        <pc:cxnChg chg="del mod">
          <ac:chgData name="Tu Ngo" userId="3cbe118c215438f3" providerId="LiveId" clId="{FAFA48F8-84F5-44B8-A593-8B79D3404E99}" dt="2024-09-28T15:37:16.591" v="638" actId="478"/>
          <ac:cxnSpMkLst>
            <pc:docMk/>
            <pc:sldMk cId="2973873503" sldId="380"/>
            <ac:cxnSpMk id="4145" creationId="{C3AB1C9E-C658-7285-4B7B-F2F110F120B7}"/>
          </ac:cxnSpMkLst>
        </pc:cxnChg>
        <pc:cxnChg chg="del mod">
          <ac:chgData name="Tu Ngo" userId="3cbe118c215438f3" providerId="LiveId" clId="{FAFA48F8-84F5-44B8-A593-8B79D3404E99}" dt="2024-09-28T15:37:16.591" v="638" actId="478"/>
          <ac:cxnSpMkLst>
            <pc:docMk/>
            <pc:sldMk cId="2973873503" sldId="380"/>
            <ac:cxnSpMk id="4148" creationId="{12A23D10-A0BE-B921-7557-AB4325F64A55}"/>
          </ac:cxnSpMkLst>
        </pc:cxnChg>
        <pc:cxnChg chg="del mod">
          <ac:chgData name="Tu Ngo" userId="3cbe118c215438f3" providerId="LiveId" clId="{FAFA48F8-84F5-44B8-A593-8B79D3404E99}" dt="2024-09-28T15:37:16.591" v="638" actId="478"/>
          <ac:cxnSpMkLst>
            <pc:docMk/>
            <pc:sldMk cId="2973873503" sldId="380"/>
            <ac:cxnSpMk id="4151" creationId="{A4DDFCFC-2843-E09E-B7D0-9F8ED9C7B234}"/>
          </ac:cxnSpMkLst>
        </pc:cxnChg>
        <pc:cxnChg chg="del mod">
          <ac:chgData name="Tu Ngo" userId="3cbe118c215438f3" providerId="LiveId" clId="{FAFA48F8-84F5-44B8-A593-8B79D3404E99}" dt="2024-09-28T15:37:16.591" v="638" actId="478"/>
          <ac:cxnSpMkLst>
            <pc:docMk/>
            <pc:sldMk cId="2973873503" sldId="380"/>
            <ac:cxnSpMk id="4154" creationId="{9E730596-1CB1-080D-26E7-0A4264FFF995}"/>
          </ac:cxnSpMkLst>
        </pc:cxnChg>
        <pc:cxnChg chg="del mod">
          <ac:chgData name="Tu Ngo" userId="3cbe118c215438f3" providerId="LiveId" clId="{FAFA48F8-84F5-44B8-A593-8B79D3404E99}" dt="2024-09-28T15:37:16.591" v="638" actId="478"/>
          <ac:cxnSpMkLst>
            <pc:docMk/>
            <pc:sldMk cId="2973873503" sldId="380"/>
            <ac:cxnSpMk id="4157" creationId="{27F4B756-B033-29A1-0698-F86B111A9455}"/>
          </ac:cxnSpMkLst>
        </pc:cxnChg>
        <pc:cxnChg chg="del mod">
          <ac:chgData name="Tu Ngo" userId="3cbe118c215438f3" providerId="LiveId" clId="{FAFA48F8-84F5-44B8-A593-8B79D3404E99}" dt="2024-09-28T15:37:16.591" v="638" actId="478"/>
          <ac:cxnSpMkLst>
            <pc:docMk/>
            <pc:sldMk cId="2973873503" sldId="380"/>
            <ac:cxnSpMk id="4231" creationId="{72735875-F7FF-8BFE-B24F-1F0D5E50A9A4}"/>
          </ac:cxnSpMkLst>
        </pc:cxnChg>
        <pc:cxnChg chg="del mod">
          <ac:chgData name="Tu Ngo" userId="3cbe118c215438f3" providerId="LiveId" clId="{FAFA48F8-84F5-44B8-A593-8B79D3404E99}" dt="2024-09-28T15:37:16.591" v="638" actId="478"/>
          <ac:cxnSpMkLst>
            <pc:docMk/>
            <pc:sldMk cId="2973873503" sldId="380"/>
            <ac:cxnSpMk id="4234" creationId="{94B2D86A-FF2A-F0C4-FA0B-48B472F4E340}"/>
          </ac:cxnSpMkLst>
        </pc:cxnChg>
        <pc:cxnChg chg="del mod">
          <ac:chgData name="Tu Ngo" userId="3cbe118c215438f3" providerId="LiveId" clId="{FAFA48F8-84F5-44B8-A593-8B79D3404E99}" dt="2024-09-28T15:37:16.591" v="638" actId="478"/>
          <ac:cxnSpMkLst>
            <pc:docMk/>
            <pc:sldMk cId="2973873503" sldId="380"/>
            <ac:cxnSpMk id="4239" creationId="{BAF87BC4-623C-A583-3481-15E9F59C6659}"/>
          </ac:cxnSpMkLst>
        </pc:cxnChg>
        <pc:cxnChg chg="del mod">
          <ac:chgData name="Tu Ngo" userId="3cbe118c215438f3" providerId="LiveId" clId="{FAFA48F8-84F5-44B8-A593-8B79D3404E99}" dt="2024-09-28T15:37:16.591" v="638" actId="478"/>
          <ac:cxnSpMkLst>
            <pc:docMk/>
            <pc:sldMk cId="2973873503" sldId="380"/>
            <ac:cxnSpMk id="4243" creationId="{B08BBAC9-6018-1987-F64E-D77CE3063E84}"/>
          </ac:cxnSpMkLst>
        </pc:cxnChg>
        <pc:cxnChg chg="del mod">
          <ac:chgData name="Tu Ngo" userId="3cbe118c215438f3" providerId="LiveId" clId="{FAFA48F8-84F5-44B8-A593-8B79D3404E99}" dt="2024-09-28T15:37:16.591" v="638" actId="478"/>
          <ac:cxnSpMkLst>
            <pc:docMk/>
            <pc:sldMk cId="2973873503" sldId="380"/>
            <ac:cxnSpMk id="4247" creationId="{E5F04EF7-F02C-F534-3822-A55E6D193500}"/>
          </ac:cxnSpMkLst>
        </pc:cxnChg>
        <pc:cxnChg chg="del mod">
          <ac:chgData name="Tu Ngo" userId="3cbe118c215438f3" providerId="LiveId" clId="{FAFA48F8-84F5-44B8-A593-8B79D3404E99}" dt="2024-09-28T15:37:16.591" v="638" actId="478"/>
          <ac:cxnSpMkLst>
            <pc:docMk/>
            <pc:sldMk cId="2973873503" sldId="380"/>
            <ac:cxnSpMk id="4250" creationId="{30AA5A77-DBBE-E029-B6EF-1AB9D6E5382C}"/>
          </ac:cxnSpMkLst>
        </pc:cxnChg>
        <pc:cxnChg chg="del mod">
          <ac:chgData name="Tu Ngo" userId="3cbe118c215438f3" providerId="LiveId" clId="{FAFA48F8-84F5-44B8-A593-8B79D3404E99}" dt="2024-09-28T15:37:16.591" v="638" actId="478"/>
          <ac:cxnSpMkLst>
            <pc:docMk/>
            <pc:sldMk cId="2973873503" sldId="380"/>
            <ac:cxnSpMk id="4254" creationId="{5AEF898E-81FA-AA64-A7B1-0DBFE46B9DB5}"/>
          </ac:cxnSpMkLst>
        </pc:cxnChg>
        <pc:cxnChg chg="del mod">
          <ac:chgData name="Tu Ngo" userId="3cbe118c215438f3" providerId="LiveId" clId="{FAFA48F8-84F5-44B8-A593-8B79D3404E99}" dt="2024-09-28T15:37:16.591" v="638" actId="478"/>
          <ac:cxnSpMkLst>
            <pc:docMk/>
            <pc:sldMk cId="2973873503" sldId="380"/>
            <ac:cxnSpMk id="4257" creationId="{14AD74D1-C123-702C-122F-BCBEE8694B6B}"/>
          </ac:cxnSpMkLst>
        </pc:cxnChg>
        <pc:cxnChg chg="del mod">
          <ac:chgData name="Tu Ngo" userId="3cbe118c215438f3" providerId="LiveId" clId="{FAFA48F8-84F5-44B8-A593-8B79D3404E99}" dt="2024-09-28T15:37:16.591" v="638" actId="478"/>
          <ac:cxnSpMkLst>
            <pc:docMk/>
            <pc:sldMk cId="2973873503" sldId="380"/>
            <ac:cxnSpMk id="4412" creationId="{1B31729A-B281-1D7B-91C3-2ECB45C4D11A}"/>
          </ac:cxnSpMkLst>
        </pc:cxnChg>
        <pc:cxnChg chg="del mod">
          <ac:chgData name="Tu Ngo" userId="3cbe118c215438f3" providerId="LiveId" clId="{FAFA48F8-84F5-44B8-A593-8B79D3404E99}" dt="2024-09-28T15:37:16.591" v="638" actId="478"/>
          <ac:cxnSpMkLst>
            <pc:docMk/>
            <pc:sldMk cId="2973873503" sldId="380"/>
            <ac:cxnSpMk id="4427" creationId="{F34B2FC1-B422-1C70-29A8-F5DC4D6D1630}"/>
          </ac:cxnSpMkLst>
        </pc:cxnChg>
        <pc:cxnChg chg="del mod">
          <ac:chgData name="Tu Ngo" userId="3cbe118c215438f3" providerId="LiveId" clId="{FAFA48F8-84F5-44B8-A593-8B79D3404E99}" dt="2024-09-28T15:37:16.591" v="638" actId="478"/>
          <ac:cxnSpMkLst>
            <pc:docMk/>
            <pc:sldMk cId="2973873503" sldId="380"/>
            <ac:cxnSpMk id="4428" creationId="{4D5F9D63-FEF9-8709-937D-6415168CB5E6}"/>
          </ac:cxnSpMkLst>
        </pc:cxnChg>
      </pc:sldChg>
      <pc:sldChg chg="addSp modSp add mod ord">
        <pc:chgData name="Tu Ngo" userId="3cbe118c215438f3" providerId="LiveId" clId="{FAFA48F8-84F5-44B8-A593-8B79D3404E99}" dt="2024-09-29T15:05:38.443" v="4944" actId="1076"/>
        <pc:sldMkLst>
          <pc:docMk/>
          <pc:sldMk cId="3271564053" sldId="381"/>
        </pc:sldMkLst>
        <pc:spChg chg="mod">
          <ac:chgData name="Tu Ngo" userId="3cbe118c215438f3" providerId="LiveId" clId="{FAFA48F8-84F5-44B8-A593-8B79D3404E99}" dt="2024-09-29T15:03:39.945" v="4874" actId="20577"/>
          <ac:spMkLst>
            <pc:docMk/>
            <pc:sldMk cId="3271564053" sldId="381"/>
            <ac:spMk id="2" creationId="{62944F4D-22F4-64F0-EE90-5CE784E5D19D}"/>
          </ac:spMkLst>
        </pc:spChg>
        <pc:spChg chg="mod">
          <ac:chgData name="Tu Ngo" userId="3cbe118c215438f3" providerId="LiveId" clId="{FAFA48F8-84F5-44B8-A593-8B79D3404E99}" dt="2024-09-29T15:04:05.707" v="4906" actId="20577"/>
          <ac:spMkLst>
            <pc:docMk/>
            <pc:sldMk cId="3271564053" sldId="381"/>
            <ac:spMk id="3" creationId="{6C13F941-347D-C93E-8FB7-B463BE7BACE5}"/>
          </ac:spMkLst>
        </pc:spChg>
        <pc:spChg chg="add mod">
          <ac:chgData name="Tu Ngo" userId="3cbe118c215438f3" providerId="LiveId" clId="{FAFA48F8-84F5-44B8-A593-8B79D3404E99}" dt="2024-09-29T15:05:38.443" v="4944" actId="1076"/>
          <ac:spMkLst>
            <pc:docMk/>
            <pc:sldMk cId="3271564053" sldId="381"/>
            <ac:spMk id="4" creationId="{F210FD2C-747E-4184-2734-598747D23135}"/>
          </ac:spMkLst>
        </pc:spChg>
        <pc:picChg chg="add mod">
          <ac:chgData name="Tu Ngo" userId="3cbe118c215438f3" providerId="LiveId" clId="{FAFA48F8-84F5-44B8-A593-8B79D3404E99}" dt="2024-09-29T15:05:01.376" v="4911" actId="1076"/>
          <ac:picMkLst>
            <pc:docMk/>
            <pc:sldMk cId="3271564053" sldId="381"/>
            <ac:picMk id="1026" creationId="{C0570F2B-5CE1-6597-C1A5-9A348574789A}"/>
          </ac:picMkLst>
        </pc:picChg>
      </pc:sldChg>
      <pc:sldChg chg="delSp modSp add mod delAnim">
        <pc:chgData name="Tu Ngo" userId="3cbe118c215438f3" providerId="LiveId" clId="{FAFA48F8-84F5-44B8-A593-8B79D3404E99}" dt="2024-09-29T14:50:55.404" v="3770" actId="115"/>
        <pc:sldMkLst>
          <pc:docMk/>
          <pc:sldMk cId="1223764152" sldId="382"/>
        </pc:sldMkLst>
        <pc:spChg chg="mod">
          <ac:chgData name="Tu Ngo" userId="3cbe118c215438f3" providerId="LiveId" clId="{FAFA48F8-84F5-44B8-A593-8B79D3404E99}" dt="2024-09-29T14:50:55.404" v="3770" actId="115"/>
          <ac:spMkLst>
            <pc:docMk/>
            <pc:sldMk cId="1223764152" sldId="382"/>
            <ac:spMk id="3" creationId="{6C13F941-347D-C93E-8FB7-B463BE7BACE5}"/>
          </ac:spMkLst>
        </pc:spChg>
        <pc:spChg chg="del">
          <ac:chgData name="Tu Ngo" userId="3cbe118c215438f3" providerId="LiveId" clId="{FAFA48F8-84F5-44B8-A593-8B79D3404E99}" dt="2024-09-28T16:38:31.186" v="839" actId="478"/>
          <ac:spMkLst>
            <pc:docMk/>
            <pc:sldMk cId="1223764152" sldId="382"/>
            <ac:spMk id="49" creationId="{4765FD63-BF8E-AFD7-C8A1-EEB1BC9B6103}"/>
          </ac:spMkLst>
        </pc:spChg>
        <pc:spChg chg="del">
          <ac:chgData name="Tu Ngo" userId="3cbe118c215438f3" providerId="LiveId" clId="{FAFA48F8-84F5-44B8-A593-8B79D3404E99}" dt="2024-09-28T16:38:31.186" v="839" actId="478"/>
          <ac:spMkLst>
            <pc:docMk/>
            <pc:sldMk cId="1223764152" sldId="382"/>
            <ac:spMk id="50" creationId="{672CA9E5-A34D-09D9-8641-227E37EE9F3C}"/>
          </ac:spMkLst>
        </pc:spChg>
        <pc:spChg chg="del">
          <ac:chgData name="Tu Ngo" userId="3cbe118c215438f3" providerId="LiveId" clId="{FAFA48F8-84F5-44B8-A593-8B79D3404E99}" dt="2024-09-28T16:38:31.186" v="839" actId="478"/>
          <ac:spMkLst>
            <pc:docMk/>
            <pc:sldMk cId="1223764152" sldId="382"/>
            <ac:spMk id="57" creationId="{BB23506F-09A3-795D-BE1B-075DFE4D32BC}"/>
          </ac:spMkLst>
        </pc:spChg>
        <pc:spChg chg="del">
          <ac:chgData name="Tu Ngo" userId="3cbe118c215438f3" providerId="LiveId" clId="{FAFA48F8-84F5-44B8-A593-8B79D3404E99}" dt="2024-09-28T16:38:31.186" v="839" actId="478"/>
          <ac:spMkLst>
            <pc:docMk/>
            <pc:sldMk cId="1223764152" sldId="382"/>
            <ac:spMk id="58" creationId="{278F2084-0D36-F155-3CFB-C45AEEB87888}"/>
          </ac:spMkLst>
        </pc:spChg>
        <pc:spChg chg="del">
          <ac:chgData name="Tu Ngo" userId="3cbe118c215438f3" providerId="LiveId" clId="{FAFA48F8-84F5-44B8-A593-8B79D3404E99}" dt="2024-09-28T16:38:31.186" v="839" actId="478"/>
          <ac:spMkLst>
            <pc:docMk/>
            <pc:sldMk cId="1223764152" sldId="382"/>
            <ac:spMk id="59" creationId="{8B143071-3E28-DF51-446B-F49D083A539A}"/>
          </ac:spMkLst>
        </pc:spChg>
        <pc:spChg chg="del">
          <ac:chgData name="Tu Ngo" userId="3cbe118c215438f3" providerId="LiveId" clId="{FAFA48F8-84F5-44B8-A593-8B79D3404E99}" dt="2024-09-28T16:38:31.186" v="839" actId="478"/>
          <ac:spMkLst>
            <pc:docMk/>
            <pc:sldMk cId="1223764152" sldId="382"/>
            <ac:spMk id="60" creationId="{F908039E-C632-80FE-A396-636E231BDE43}"/>
          </ac:spMkLst>
        </pc:spChg>
        <pc:spChg chg="del">
          <ac:chgData name="Tu Ngo" userId="3cbe118c215438f3" providerId="LiveId" clId="{FAFA48F8-84F5-44B8-A593-8B79D3404E99}" dt="2024-09-28T16:38:31.186" v="839" actId="478"/>
          <ac:spMkLst>
            <pc:docMk/>
            <pc:sldMk cId="1223764152" sldId="382"/>
            <ac:spMk id="61" creationId="{69CF17C6-CDF7-CFF1-C236-909ED732F057}"/>
          </ac:spMkLst>
        </pc:spChg>
        <pc:spChg chg="del">
          <ac:chgData name="Tu Ngo" userId="3cbe118c215438f3" providerId="LiveId" clId="{FAFA48F8-84F5-44B8-A593-8B79D3404E99}" dt="2024-09-28T16:38:31.186" v="839" actId="478"/>
          <ac:spMkLst>
            <pc:docMk/>
            <pc:sldMk cId="1223764152" sldId="382"/>
            <ac:spMk id="62" creationId="{F615C585-A69E-4229-8A73-4C4EB71D03FB}"/>
          </ac:spMkLst>
        </pc:spChg>
        <pc:spChg chg="del">
          <ac:chgData name="Tu Ngo" userId="3cbe118c215438f3" providerId="LiveId" clId="{FAFA48F8-84F5-44B8-A593-8B79D3404E99}" dt="2024-09-28T16:38:31.186" v="839" actId="478"/>
          <ac:spMkLst>
            <pc:docMk/>
            <pc:sldMk cId="1223764152" sldId="382"/>
            <ac:spMk id="63" creationId="{FC091653-A372-F493-B13D-F5A880A72651}"/>
          </ac:spMkLst>
        </pc:spChg>
        <pc:spChg chg="del">
          <ac:chgData name="Tu Ngo" userId="3cbe118c215438f3" providerId="LiveId" clId="{FAFA48F8-84F5-44B8-A593-8B79D3404E99}" dt="2024-09-28T16:38:31.186" v="839" actId="478"/>
          <ac:spMkLst>
            <pc:docMk/>
            <pc:sldMk cId="1223764152" sldId="382"/>
            <ac:spMk id="64" creationId="{A5061EB4-0D9F-4A72-140F-3D7986F28B9C}"/>
          </ac:spMkLst>
        </pc:spChg>
        <pc:spChg chg="del">
          <ac:chgData name="Tu Ngo" userId="3cbe118c215438f3" providerId="LiveId" clId="{FAFA48F8-84F5-44B8-A593-8B79D3404E99}" dt="2024-09-28T16:38:31.186" v="839" actId="478"/>
          <ac:spMkLst>
            <pc:docMk/>
            <pc:sldMk cId="1223764152" sldId="382"/>
            <ac:spMk id="65" creationId="{2242507C-5380-6CD1-65F3-5F70E0BB26F6}"/>
          </ac:spMkLst>
        </pc:spChg>
        <pc:spChg chg="del">
          <ac:chgData name="Tu Ngo" userId="3cbe118c215438f3" providerId="LiveId" clId="{FAFA48F8-84F5-44B8-A593-8B79D3404E99}" dt="2024-09-28T16:38:31.186" v="839" actId="478"/>
          <ac:spMkLst>
            <pc:docMk/>
            <pc:sldMk cId="1223764152" sldId="382"/>
            <ac:spMk id="66" creationId="{49C17E7E-E3E1-B087-7985-AA01DAEE74B8}"/>
          </ac:spMkLst>
        </pc:spChg>
        <pc:spChg chg="del">
          <ac:chgData name="Tu Ngo" userId="3cbe118c215438f3" providerId="LiveId" clId="{FAFA48F8-84F5-44B8-A593-8B79D3404E99}" dt="2024-09-28T16:38:31.186" v="839" actId="478"/>
          <ac:spMkLst>
            <pc:docMk/>
            <pc:sldMk cId="1223764152" sldId="382"/>
            <ac:spMk id="67" creationId="{73F660E6-A141-6A25-0220-C7B1EC159F78}"/>
          </ac:spMkLst>
        </pc:spChg>
        <pc:spChg chg="del">
          <ac:chgData name="Tu Ngo" userId="3cbe118c215438f3" providerId="LiveId" clId="{FAFA48F8-84F5-44B8-A593-8B79D3404E99}" dt="2024-09-28T16:38:31.186" v="839" actId="478"/>
          <ac:spMkLst>
            <pc:docMk/>
            <pc:sldMk cId="1223764152" sldId="382"/>
            <ac:spMk id="68" creationId="{33D70909-5B50-9D2E-564E-BD900661A4D9}"/>
          </ac:spMkLst>
        </pc:spChg>
        <pc:spChg chg="del">
          <ac:chgData name="Tu Ngo" userId="3cbe118c215438f3" providerId="LiveId" clId="{FAFA48F8-84F5-44B8-A593-8B79D3404E99}" dt="2024-09-28T16:38:31.186" v="839" actId="478"/>
          <ac:spMkLst>
            <pc:docMk/>
            <pc:sldMk cId="1223764152" sldId="382"/>
            <ac:spMk id="69" creationId="{4D096EE5-5C92-875E-7335-E777872E972E}"/>
          </ac:spMkLst>
        </pc:spChg>
        <pc:spChg chg="del">
          <ac:chgData name="Tu Ngo" userId="3cbe118c215438f3" providerId="LiveId" clId="{FAFA48F8-84F5-44B8-A593-8B79D3404E99}" dt="2024-09-28T16:38:31.186" v="839" actId="478"/>
          <ac:spMkLst>
            <pc:docMk/>
            <pc:sldMk cId="1223764152" sldId="382"/>
            <ac:spMk id="70" creationId="{26FFCFAD-CF65-FB89-2ED1-3B50CA2E37D1}"/>
          </ac:spMkLst>
        </pc:spChg>
        <pc:spChg chg="del">
          <ac:chgData name="Tu Ngo" userId="3cbe118c215438f3" providerId="LiveId" clId="{FAFA48F8-84F5-44B8-A593-8B79D3404E99}" dt="2024-09-28T16:38:31.186" v="839" actId="478"/>
          <ac:spMkLst>
            <pc:docMk/>
            <pc:sldMk cId="1223764152" sldId="382"/>
            <ac:spMk id="71" creationId="{207C2108-571F-BE70-D799-EB1AD807A0B7}"/>
          </ac:spMkLst>
        </pc:spChg>
        <pc:spChg chg="del">
          <ac:chgData name="Tu Ngo" userId="3cbe118c215438f3" providerId="LiveId" clId="{FAFA48F8-84F5-44B8-A593-8B79D3404E99}" dt="2024-09-28T16:38:31.186" v="839" actId="478"/>
          <ac:spMkLst>
            <pc:docMk/>
            <pc:sldMk cId="1223764152" sldId="382"/>
            <ac:spMk id="72" creationId="{36EA6C67-D4BE-53CB-0417-AB294DAABA64}"/>
          </ac:spMkLst>
        </pc:spChg>
        <pc:spChg chg="del">
          <ac:chgData name="Tu Ngo" userId="3cbe118c215438f3" providerId="LiveId" clId="{FAFA48F8-84F5-44B8-A593-8B79D3404E99}" dt="2024-09-28T16:38:31.186" v="839" actId="478"/>
          <ac:spMkLst>
            <pc:docMk/>
            <pc:sldMk cId="1223764152" sldId="382"/>
            <ac:spMk id="73" creationId="{D1858DCC-A7A3-620B-DCD6-15F30A6FA4C7}"/>
          </ac:spMkLst>
        </pc:spChg>
        <pc:spChg chg="del">
          <ac:chgData name="Tu Ngo" userId="3cbe118c215438f3" providerId="LiveId" clId="{FAFA48F8-84F5-44B8-A593-8B79D3404E99}" dt="2024-09-28T16:38:31.186" v="839" actId="478"/>
          <ac:spMkLst>
            <pc:docMk/>
            <pc:sldMk cId="1223764152" sldId="382"/>
            <ac:spMk id="74" creationId="{4D685B48-C9FF-D866-5507-8B823018B08E}"/>
          </ac:spMkLst>
        </pc:spChg>
        <pc:spChg chg="del">
          <ac:chgData name="Tu Ngo" userId="3cbe118c215438f3" providerId="LiveId" clId="{FAFA48F8-84F5-44B8-A593-8B79D3404E99}" dt="2024-09-28T16:38:31.186" v="839" actId="478"/>
          <ac:spMkLst>
            <pc:docMk/>
            <pc:sldMk cId="1223764152" sldId="382"/>
            <ac:spMk id="75" creationId="{B12E6A7C-2FA8-E586-C5EA-70D62AC9DFE3}"/>
          </ac:spMkLst>
        </pc:spChg>
        <pc:spChg chg="del">
          <ac:chgData name="Tu Ngo" userId="3cbe118c215438f3" providerId="LiveId" clId="{FAFA48F8-84F5-44B8-A593-8B79D3404E99}" dt="2024-09-28T16:38:31.186" v="839" actId="478"/>
          <ac:spMkLst>
            <pc:docMk/>
            <pc:sldMk cId="1223764152" sldId="382"/>
            <ac:spMk id="76" creationId="{CD98E5A8-97DF-1473-DA98-6B4F1984CEA7}"/>
          </ac:spMkLst>
        </pc:spChg>
        <pc:spChg chg="del">
          <ac:chgData name="Tu Ngo" userId="3cbe118c215438f3" providerId="LiveId" clId="{FAFA48F8-84F5-44B8-A593-8B79D3404E99}" dt="2024-09-28T16:38:31.186" v="839" actId="478"/>
          <ac:spMkLst>
            <pc:docMk/>
            <pc:sldMk cId="1223764152" sldId="382"/>
            <ac:spMk id="77" creationId="{7DCDE2C0-A783-3791-AD8B-E796FDD22FC0}"/>
          </ac:spMkLst>
        </pc:spChg>
        <pc:picChg chg="del">
          <ac:chgData name="Tu Ngo" userId="3cbe118c215438f3" providerId="LiveId" clId="{FAFA48F8-84F5-44B8-A593-8B79D3404E99}" dt="2024-09-28T16:38:31.186" v="839" actId="478"/>
          <ac:picMkLst>
            <pc:docMk/>
            <pc:sldMk cId="1223764152" sldId="382"/>
            <ac:picMk id="51" creationId="{24360D1D-6307-3FF6-8CB3-D8C96289E96B}"/>
          </ac:picMkLst>
        </pc:picChg>
        <pc:picChg chg="del">
          <ac:chgData name="Tu Ngo" userId="3cbe118c215438f3" providerId="LiveId" clId="{FAFA48F8-84F5-44B8-A593-8B79D3404E99}" dt="2024-09-28T16:38:31.186" v="839" actId="478"/>
          <ac:picMkLst>
            <pc:docMk/>
            <pc:sldMk cId="1223764152" sldId="382"/>
            <ac:picMk id="52" creationId="{46904244-567C-1343-388D-76F7AA5700CD}"/>
          </ac:picMkLst>
        </pc:picChg>
        <pc:picChg chg="del">
          <ac:chgData name="Tu Ngo" userId="3cbe118c215438f3" providerId="LiveId" clId="{FAFA48F8-84F5-44B8-A593-8B79D3404E99}" dt="2024-09-28T16:38:31.186" v="839" actId="478"/>
          <ac:picMkLst>
            <pc:docMk/>
            <pc:sldMk cId="1223764152" sldId="382"/>
            <ac:picMk id="53" creationId="{1AA4E8C9-1F7C-3DBF-9142-BD5159E89274}"/>
          </ac:picMkLst>
        </pc:picChg>
        <pc:picChg chg="del">
          <ac:chgData name="Tu Ngo" userId="3cbe118c215438f3" providerId="LiveId" clId="{FAFA48F8-84F5-44B8-A593-8B79D3404E99}" dt="2024-09-28T16:38:31.186" v="839" actId="478"/>
          <ac:picMkLst>
            <pc:docMk/>
            <pc:sldMk cId="1223764152" sldId="382"/>
            <ac:picMk id="54" creationId="{7D63C11A-E097-58FB-1A6A-EBFB7E460DE8}"/>
          </ac:picMkLst>
        </pc:picChg>
        <pc:picChg chg="del">
          <ac:chgData name="Tu Ngo" userId="3cbe118c215438f3" providerId="LiveId" clId="{FAFA48F8-84F5-44B8-A593-8B79D3404E99}" dt="2024-09-28T16:38:31.186" v="839" actId="478"/>
          <ac:picMkLst>
            <pc:docMk/>
            <pc:sldMk cId="1223764152" sldId="382"/>
            <ac:picMk id="55" creationId="{8C3A930F-23B2-5EF9-52EA-B9CD486B9E97}"/>
          </ac:picMkLst>
        </pc:picChg>
        <pc:picChg chg="del">
          <ac:chgData name="Tu Ngo" userId="3cbe118c215438f3" providerId="LiveId" clId="{FAFA48F8-84F5-44B8-A593-8B79D3404E99}" dt="2024-09-28T16:38:31.186" v="839" actId="478"/>
          <ac:picMkLst>
            <pc:docMk/>
            <pc:sldMk cId="1223764152" sldId="382"/>
            <ac:picMk id="56" creationId="{883064E1-7D68-CD7C-5B9F-B27B60C1E347}"/>
          </ac:picMkLst>
        </pc:picChg>
      </pc:sldChg>
      <pc:sldChg chg="delSp modSp add mod">
        <pc:chgData name="Tu Ngo" userId="3cbe118c215438f3" providerId="LiveId" clId="{FAFA48F8-84F5-44B8-A593-8B79D3404E99}" dt="2024-09-28T17:01:57.410" v="1760" actId="20577"/>
        <pc:sldMkLst>
          <pc:docMk/>
          <pc:sldMk cId="3153551180" sldId="383"/>
        </pc:sldMkLst>
        <pc:spChg chg="mod">
          <ac:chgData name="Tu Ngo" userId="3cbe118c215438f3" providerId="LiveId" clId="{FAFA48F8-84F5-44B8-A593-8B79D3404E99}" dt="2024-09-28T17:01:57.410" v="1760" actId="20577"/>
          <ac:spMkLst>
            <pc:docMk/>
            <pc:sldMk cId="3153551180" sldId="383"/>
            <ac:spMk id="3" creationId="{6C13F941-347D-C93E-8FB7-B463BE7BACE5}"/>
          </ac:spMkLst>
        </pc:spChg>
        <pc:spChg chg="del">
          <ac:chgData name="Tu Ngo" userId="3cbe118c215438f3" providerId="LiveId" clId="{FAFA48F8-84F5-44B8-A593-8B79D3404E99}" dt="2024-09-28T16:47:04.155" v="973" actId="478"/>
          <ac:spMkLst>
            <pc:docMk/>
            <pc:sldMk cId="3153551180" sldId="383"/>
            <ac:spMk id="4" creationId="{13267B27-C864-5BD5-482D-25FE79C64C47}"/>
          </ac:spMkLst>
        </pc:spChg>
        <pc:cxnChg chg="del mod">
          <ac:chgData name="Tu Ngo" userId="3cbe118c215438f3" providerId="LiveId" clId="{FAFA48F8-84F5-44B8-A593-8B79D3404E99}" dt="2024-09-28T16:47:11.088" v="977" actId="478"/>
          <ac:cxnSpMkLst>
            <pc:docMk/>
            <pc:sldMk cId="3153551180" sldId="383"/>
            <ac:cxnSpMk id="6" creationId="{BF5278CC-6817-811F-658D-D20A402BF624}"/>
          </ac:cxnSpMkLst>
        </pc:cxnChg>
        <pc:cxnChg chg="del mod">
          <ac:chgData name="Tu Ngo" userId="3cbe118c215438f3" providerId="LiveId" clId="{FAFA48F8-84F5-44B8-A593-8B79D3404E99}" dt="2024-09-28T16:47:10.199" v="976" actId="478"/>
          <ac:cxnSpMkLst>
            <pc:docMk/>
            <pc:sldMk cId="3153551180" sldId="383"/>
            <ac:cxnSpMk id="7" creationId="{D9B14F45-A223-2EB9-BC75-463E2551CAE0}"/>
          </ac:cxnSpMkLst>
        </pc:cxnChg>
        <pc:cxnChg chg="del mod">
          <ac:chgData name="Tu Ngo" userId="3cbe118c215438f3" providerId="LiveId" clId="{FAFA48F8-84F5-44B8-A593-8B79D3404E99}" dt="2024-09-28T16:47:08.704" v="975" actId="478"/>
          <ac:cxnSpMkLst>
            <pc:docMk/>
            <pc:sldMk cId="3153551180" sldId="383"/>
            <ac:cxnSpMk id="10" creationId="{CDFFADD7-DFB8-BA59-F0E2-4BD6F64E6C0E}"/>
          </ac:cxnSpMkLst>
        </pc:cxnChg>
        <pc:cxnChg chg="del mod">
          <ac:chgData name="Tu Ngo" userId="3cbe118c215438f3" providerId="LiveId" clId="{FAFA48F8-84F5-44B8-A593-8B79D3404E99}" dt="2024-09-28T16:47:07.171" v="974" actId="478"/>
          <ac:cxnSpMkLst>
            <pc:docMk/>
            <pc:sldMk cId="3153551180" sldId="383"/>
            <ac:cxnSpMk id="13" creationId="{E1FCF1D6-043B-E063-241A-158A245FB544}"/>
          </ac:cxnSpMkLst>
        </pc:cxnChg>
      </pc:sldChg>
      <pc:sldChg chg="addSp delSp modSp add del mod delAnim">
        <pc:chgData name="Tu Ngo" userId="3cbe118c215438f3" providerId="LiveId" clId="{FAFA48F8-84F5-44B8-A593-8B79D3404E99}" dt="2024-09-28T17:16:32.154" v="2335" actId="2696"/>
        <pc:sldMkLst>
          <pc:docMk/>
          <pc:sldMk cId="2556826632" sldId="384"/>
        </pc:sldMkLst>
        <pc:spChg chg="mod">
          <ac:chgData name="Tu Ngo" userId="3cbe118c215438f3" providerId="LiveId" clId="{FAFA48F8-84F5-44B8-A593-8B79D3404E99}" dt="2024-09-28T17:03:32.965" v="1807" actId="14100"/>
          <ac:spMkLst>
            <pc:docMk/>
            <pc:sldMk cId="2556826632" sldId="384"/>
            <ac:spMk id="2" creationId="{62944F4D-22F4-64F0-EE90-5CE784E5D19D}"/>
          </ac:spMkLst>
        </pc:spChg>
        <pc:spChg chg="mod">
          <ac:chgData name="Tu Ngo" userId="3cbe118c215438f3" providerId="LiveId" clId="{FAFA48F8-84F5-44B8-A593-8B79D3404E99}" dt="2024-09-28T17:07:21.654" v="1994" actId="20577"/>
          <ac:spMkLst>
            <pc:docMk/>
            <pc:sldMk cId="2556826632" sldId="384"/>
            <ac:spMk id="3" creationId="{6C13F941-347D-C93E-8FB7-B463BE7BACE5}"/>
          </ac:spMkLst>
        </pc:spChg>
        <pc:spChg chg="del">
          <ac:chgData name="Tu Ngo" userId="3cbe118c215438f3" providerId="LiveId" clId="{FAFA48F8-84F5-44B8-A593-8B79D3404E99}" dt="2024-09-28T17:05:39.125" v="1856" actId="478"/>
          <ac:spMkLst>
            <pc:docMk/>
            <pc:sldMk cId="2556826632" sldId="384"/>
            <ac:spMk id="4" creationId="{9838110D-0E66-F6AB-681F-51B595245319}"/>
          </ac:spMkLst>
        </pc:spChg>
        <pc:spChg chg="add mod">
          <ac:chgData name="Tu Ngo" userId="3cbe118c215438f3" providerId="LiveId" clId="{FAFA48F8-84F5-44B8-A593-8B79D3404E99}" dt="2024-09-28T17:07:54.782" v="2000" actId="1076"/>
          <ac:spMkLst>
            <pc:docMk/>
            <pc:sldMk cId="2556826632" sldId="384"/>
            <ac:spMk id="6" creationId="{2AC49B33-C682-CA8F-1751-711C8220F03B}"/>
          </ac:spMkLst>
        </pc:spChg>
        <pc:spChg chg="add mod">
          <ac:chgData name="Tu Ngo" userId="3cbe118c215438f3" providerId="LiveId" clId="{FAFA48F8-84F5-44B8-A593-8B79D3404E99}" dt="2024-09-28T17:08:03.157" v="2001" actId="113"/>
          <ac:spMkLst>
            <pc:docMk/>
            <pc:sldMk cId="2556826632" sldId="384"/>
            <ac:spMk id="7" creationId="{D695B359-0AAE-EC85-6C5E-4965F87B731E}"/>
          </ac:spMkLst>
        </pc:spChg>
        <pc:spChg chg="add mod">
          <ac:chgData name="Tu Ngo" userId="3cbe118c215438f3" providerId="LiveId" clId="{FAFA48F8-84F5-44B8-A593-8B79D3404E99}" dt="2024-09-28T17:07:54.782" v="2000" actId="1076"/>
          <ac:spMkLst>
            <pc:docMk/>
            <pc:sldMk cId="2556826632" sldId="384"/>
            <ac:spMk id="8" creationId="{401B9AB0-2FED-B5ED-68B4-6C103D934585}"/>
          </ac:spMkLst>
        </pc:spChg>
        <pc:spChg chg="add mod">
          <ac:chgData name="Tu Ngo" userId="3cbe118c215438f3" providerId="LiveId" clId="{FAFA48F8-84F5-44B8-A593-8B79D3404E99}" dt="2024-09-28T17:07:54.782" v="2000" actId="1076"/>
          <ac:spMkLst>
            <pc:docMk/>
            <pc:sldMk cId="2556826632" sldId="384"/>
            <ac:spMk id="9" creationId="{402E3BDA-F1E7-2356-6CB8-E11D8CC8CFAC}"/>
          </ac:spMkLst>
        </pc:spChg>
        <pc:picChg chg="add mod">
          <ac:chgData name="Tu Ngo" userId="3cbe118c215438f3" providerId="LiveId" clId="{FAFA48F8-84F5-44B8-A593-8B79D3404E99}" dt="2024-09-28T17:08:23.267" v="2003" actId="1076"/>
          <ac:picMkLst>
            <pc:docMk/>
            <pc:sldMk cId="2556826632" sldId="384"/>
            <ac:picMk id="5" creationId="{DACCCF81-E15C-013E-EEDE-5ED475FD1E6C}"/>
          </ac:picMkLst>
        </pc:picChg>
        <pc:picChg chg="del">
          <ac:chgData name="Tu Ngo" userId="3cbe118c215438f3" providerId="LiveId" clId="{FAFA48F8-84F5-44B8-A593-8B79D3404E99}" dt="2024-09-28T17:05:37.095" v="1855" actId="478"/>
          <ac:picMkLst>
            <pc:docMk/>
            <pc:sldMk cId="2556826632" sldId="384"/>
            <ac:picMk id="1026" creationId="{913A07B6-0AC0-8569-01A7-5F5090D2DDE1}"/>
          </ac:picMkLst>
        </pc:picChg>
      </pc:sldChg>
      <pc:sldChg chg="delSp modSp add del mod">
        <pc:chgData name="Tu Ngo" userId="3cbe118c215438f3" providerId="LiveId" clId="{FAFA48F8-84F5-44B8-A593-8B79D3404E99}" dt="2024-09-28T17:18:11.459" v="2349" actId="2696"/>
        <pc:sldMkLst>
          <pc:docMk/>
          <pc:sldMk cId="3826517568" sldId="385"/>
        </pc:sldMkLst>
        <pc:spChg chg="mod">
          <ac:chgData name="Tu Ngo" userId="3cbe118c215438f3" providerId="LiveId" clId="{FAFA48F8-84F5-44B8-A593-8B79D3404E99}" dt="2024-09-28T17:09:44.637" v="2104" actId="20577"/>
          <ac:spMkLst>
            <pc:docMk/>
            <pc:sldMk cId="3826517568" sldId="385"/>
            <ac:spMk id="3" creationId="{6C13F941-347D-C93E-8FB7-B463BE7BACE5}"/>
          </ac:spMkLst>
        </pc:spChg>
        <pc:spChg chg="del">
          <ac:chgData name="Tu Ngo" userId="3cbe118c215438f3" providerId="LiveId" clId="{FAFA48F8-84F5-44B8-A593-8B79D3404E99}" dt="2024-09-28T17:08:35.837" v="2006" actId="478"/>
          <ac:spMkLst>
            <pc:docMk/>
            <pc:sldMk cId="3826517568" sldId="385"/>
            <ac:spMk id="6" creationId="{2AC49B33-C682-CA8F-1751-711C8220F03B}"/>
          </ac:spMkLst>
        </pc:spChg>
        <pc:spChg chg="del">
          <ac:chgData name="Tu Ngo" userId="3cbe118c215438f3" providerId="LiveId" clId="{FAFA48F8-84F5-44B8-A593-8B79D3404E99}" dt="2024-09-28T17:08:35.837" v="2006" actId="478"/>
          <ac:spMkLst>
            <pc:docMk/>
            <pc:sldMk cId="3826517568" sldId="385"/>
            <ac:spMk id="7" creationId="{D695B359-0AAE-EC85-6C5E-4965F87B731E}"/>
          </ac:spMkLst>
        </pc:spChg>
        <pc:spChg chg="del">
          <ac:chgData name="Tu Ngo" userId="3cbe118c215438f3" providerId="LiveId" clId="{FAFA48F8-84F5-44B8-A593-8B79D3404E99}" dt="2024-09-28T17:08:35.837" v="2006" actId="478"/>
          <ac:spMkLst>
            <pc:docMk/>
            <pc:sldMk cId="3826517568" sldId="385"/>
            <ac:spMk id="8" creationId="{401B9AB0-2FED-B5ED-68B4-6C103D934585}"/>
          </ac:spMkLst>
        </pc:spChg>
        <pc:spChg chg="del">
          <ac:chgData name="Tu Ngo" userId="3cbe118c215438f3" providerId="LiveId" clId="{FAFA48F8-84F5-44B8-A593-8B79D3404E99}" dt="2024-09-28T17:08:35.837" v="2006" actId="478"/>
          <ac:spMkLst>
            <pc:docMk/>
            <pc:sldMk cId="3826517568" sldId="385"/>
            <ac:spMk id="9" creationId="{402E3BDA-F1E7-2356-6CB8-E11D8CC8CFAC}"/>
          </ac:spMkLst>
        </pc:spChg>
        <pc:picChg chg="del">
          <ac:chgData name="Tu Ngo" userId="3cbe118c215438f3" providerId="LiveId" clId="{FAFA48F8-84F5-44B8-A593-8B79D3404E99}" dt="2024-09-28T17:08:30.025" v="2005" actId="478"/>
          <ac:picMkLst>
            <pc:docMk/>
            <pc:sldMk cId="3826517568" sldId="385"/>
            <ac:picMk id="5" creationId="{DACCCF81-E15C-013E-EEDE-5ED475FD1E6C}"/>
          </ac:picMkLst>
        </pc:picChg>
      </pc:sldChg>
      <pc:sldChg chg="delSp modSp add mod delAnim">
        <pc:chgData name="Tu Ngo" userId="3cbe118c215438f3" providerId="LiveId" clId="{FAFA48F8-84F5-44B8-A593-8B79D3404E99}" dt="2024-09-28T17:13:07.812" v="2241" actId="20577"/>
        <pc:sldMkLst>
          <pc:docMk/>
          <pc:sldMk cId="1890256185" sldId="386"/>
        </pc:sldMkLst>
        <pc:spChg chg="mod">
          <ac:chgData name="Tu Ngo" userId="3cbe118c215438f3" providerId="LiveId" clId="{FAFA48F8-84F5-44B8-A593-8B79D3404E99}" dt="2024-09-28T17:13:07.812" v="2241" actId="20577"/>
          <ac:spMkLst>
            <pc:docMk/>
            <pc:sldMk cId="1890256185" sldId="386"/>
            <ac:spMk id="3" creationId="{6C13F941-347D-C93E-8FB7-B463BE7BACE5}"/>
          </ac:spMkLst>
        </pc:spChg>
        <pc:spChg chg="del">
          <ac:chgData name="Tu Ngo" userId="3cbe118c215438f3" providerId="LiveId" clId="{FAFA48F8-84F5-44B8-A593-8B79D3404E99}" dt="2024-09-28T17:12:55.555" v="2218" actId="478"/>
          <ac:spMkLst>
            <pc:docMk/>
            <pc:sldMk cId="1890256185" sldId="386"/>
            <ac:spMk id="4" creationId="{9838110D-0E66-F6AB-681F-51B595245319}"/>
          </ac:spMkLst>
        </pc:spChg>
      </pc:sldChg>
      <pc:sldChg chg="addSp delSp modSp add mod delAnim">
        <pc:chgData name="Tu Ngo" userId="3cbe118c215438f3" providerId="LiveId" clId="{FAFA48F8-84F5-44B8-A593-8B79D3404E99}" dt="2024-09-28T17:16:07.152" v="2334" actId="1076"/>
        <pc:sldMkLst>
          <pc:docMk/>
          <pc:sldMk cId="4172933949" sldId="387"/>
        </pc:sldMkLst>
        <pc:spChg chg="mod">
          <ac:chgData name="Tu Ngo" userId="3cbe118c215438f3" providerId="LiveId" clId="{FAFA48F8-84F5-44B8-A593-8B79D3404E99}" dt="2024-09-28T17:13:32.069" v="2243" actId="207"/>
          <ac:spMkLst>
            <pc:docMk/>
            <pc:sldMk cId="4172933949" sldId="387"/>
            <ac:spMk id="3" creationId="{6C13F941-347D-C93E-8FB7-B463BE7BACE5}"/>
          </ac:spMkLst>
        </pc:spChg>
        <pc:spChg chg="del">
          <ac:chgData name="Tu Ngo" userId="3cbe118c215438f3" providerId="LiveId" clId="{FAFA48F8-84F5-44B8-A593-8B79D3404E99}" dt="2024-09-28T17:13:37.592" v="2245" actId="478"/>
          <ac:spMkLst>
            <pc:docMk/>
            <pc:sldMk cId="4172933949" sldId="387"/>
            <ac:spMk id="4" creationId="{9838110D-0E66-F6AB-681F-51B595245319}"/>
          </ac:spMkLst>
        </pc:spChg>
        <pc:spChg chg="add mod">
          <ac:chgData name="Tu Ngo" userId="3cbe118c215438f3" providerId="LiveId" clId="{FAFA48F8-84F5-44B8-A593-8B79D3404E99}" dt="2024-09-28T17:14:36.385" v="2253" actId="14100"/>
          <ac:spMkLst>
            <pc:docMk/>
            <pc:sldMk cId="4172933949" sldId="387"/>
            <ac:spMk id="6" creationId="{5577631F-3905-E6EE-0BF6-150ECF584158}"/>
          </ac:spMkLst>
        </pc:spChg>
        <pc:spChg chg="add del mod">
          <ac:chgData name="Tu Ngo" userId="3cbe118c215438f3" providerId="LiveId" clId="{FAFA48F8-84F5-44B8-A593-8B79D3404E99}" dt="2024-09-28T17:14:02.887" v="2249" actId="478"/>
          <ac:spMkLst>
            <pc:docMk/>
            <pc:sldMk cId="4172933949" sldId="387"/>
            <ac:spMk id="7" creationId="{920FFFB1-6EA6-467B-5D96-1CDFB9824E95}"/>
          </ac:spMkLst>
        </pc:spChg>
        <pc:spChg chg="add del mod">
          <ac:chgData name="Tu Ngo" userId="3cbe118c215438f3" providerId="LiveId" clId="{FAFA48F8-84F5-44B8-A593-8B79D3404E99}" dt="2024-09-28T17:14:02.887" v="2249" actId="478"/>
          <ac:spMkLst>
            <pc:docMk/>
            <pc:sldMk cId="4172933949" sldId="387"/>
            <ac:spMk id="8" creationId="{88B9FFF5-4F57-657F-D3A6-3307B475D94F}"/>
          </ac:spMkLst>
        </pc:spChg>
        <pc:spChg chg="add del mod">
          <ac:chgData name="Tu Ngo" userId="3cbe118c215438f3" providerId="LiveId" clId="{FAFA48F8-84F5-44B8-A593-8B79D3404E99}" dt="2024-09-28T17:14:02.887" v="2249" actId="478"/>
          <ac:spMkLst>
            <pc:docMk/>
            <pc:sldMk cId="4172933949" sldId="387"/>
            <ac:spMk id="9" creationId="{26237759-E6C8-8287-A013-B352228FA1D1}"/>
          </ac:spMkLst>
        </pc:spChg>
        <pc:spChg chg="add mod">
          <ac:chgData name="Tu Ngo" userId="3cbe118c215438f3" providerId="LiveId" clId="{FAFA48F8-84F5-44B8-A593-8B79D3404E99}" dt="2024-09-28T17:15:05.852" v="2287" actId="1076"/>
          <ac:spMkLst>
            <pc:docMk/>
            <pc:sldMk cId="4172933949" sldId="387"/>
            <ac:spMk id="10" creationId="{3EEBA7C0-8002-D1D9-A8C9-B84C2D58F868}"/>
          </ac:spMkLst>
        </pc:spChg>
        <pc:spChg chg="add mod">
          <ac:chgData name="Tu Ngo" userId="3cbe118c215438f3" providerId="LiveId" clId="{FAFA48F8-84F5-44B8-A593-8B79D3404E99}" dt="2024-09-28T17:15:36.374" v="2315" actId="313"/>
          <ac:spMkLst>
            <pc:docMk/>
            <pc:sldMk cId="4172933949" sldId="387"/>
            <ac:spMk id="11" creationId="{2897F077-6D05-3DAB-2AE8-C26597EAFA10}"/>
          </ac:spMkLst>
        </pc:spChg>
        <pc:spChg chg="add mod">
          <ac:chgData name="Tu Ngo" userId="3cbe118c215438f3" providerId="LiveId" clId="{FAFA48F8-84F5-44B8-A593-8B79D3404E99}" dt="2024-09-28T17:16:07.152" v="2334" actId="1076"/>
          <ac:spMkLst>
            <pc:docMk/>
            <pc:sldMk cId="4172933949" sldId="387"/>
            <ac:spMk id="12" creationId="{0FB6A81A-D736-7ED5-B642-3AB5D469A1D4}"/>
          </ac:spMkLst>
        </pc:spChg>
        <pc:picChg chg="add mod">
          <ac:chgData name="Tu Ngo" userId="3cbe118c215438f3" providerId="LiveId" clId="{FAFA48F8-84F5-44B8-A593-8B79D3404E99}" dt="2024-09-28T17:14:17.138" v="2250" actId="14100"/>
          <ac:picMkLst>
            <pc:docMk/>
            <pc:sldMk cId="4172933949" sldId="387"/>
            <ac:picMk id="5" creationId="{40983F3E-08D1-E3A0-7DB2-6452F0A6FE75}"/>
          </ac:picMkLst>
        </pc:picChg>
        <pc:picChg chg="del">
          <ac:chgData name="Tu Ngo" userId="3cbe118c215438f3" providerId="LiveId" clId="{FAFA48F8-84F5-44B8-A593-8B79D3404E99}" dt="2024-09-28T17:13:35.638" v="2244" actId="478"/>
          <ac:picMkLst>
            <pc:docMk/>
            <pc:sldMk cId="4172933949" sldId="387"/>
            <ac:picMk id="1026" creationId="{913A07B6-0AC0-8569-01A7-5F5090D2DDE1}"/>
          </ac:picMkLst>
        </pc:picChg>
      </pc:sldChg>
      <pc:sldChg chg="addSp modSp add mod ord">
        <pc:chgData name="Tu Ngo" userId="3cbe118c215438f3" providerId="LiveId" clId="{FAFA48F8-84F5-44B8-A593-8B79D3404E99}" dt="2024-09-28T17:17:57.788" v="2348" actId="14100"/>
        <pc:sldMkLst>
          <pc:docMk/>
          <pc:sldMk cId="396548838" sldId="388"/>
        </pc:sldMkLst>
        <pc:spChg chg="mod">
          <ac:chgData name="Tu Ngo" userId="3cbe118c215438f3" providerId="LiveId" clId="{FAFA48F8-84F5-44B8-A593-8B79D3404E99}" dt="2024-09-28T17:16:50.696" v="2339" actId="207"/>
          <ac:spMkLst>
            <pc:docMk/>
            <pc:sldMk cId="396548838" sldId="388"/>
            <ac:spMk id="3" creationId="{6C13F941-347D-C93E-8FB7-B463BE7BACE5}"/>
          </ac:spMkLst>
        </pc:spChg>
        <pc:spChg chg="add mod">
          <ac:chgData name="Tu Ngo" userId="3cbe118c215438f3" providerId="LiveId" clId="{FAFA48F8-84F5-44B8-A593-8B79D3404E99}" dt="2024-09-28T17:17:57.788" v="2348" actId="14100"/>
          <ac:spMkLst>
            <pc:docMk/>
            <pc:sldMk cId="396548838" sldId="388"/>
            <ac:spMk id="4" creationId="{02F13467-DDBD-6F1E-3142-9C817908019A}"/>
          </ac:spMkLst>
        </pc:spChg>
        <pc:picChg chg="mod">
          <ac:chgData name="Tu Ngo" userId="3cbe118c215438f3" providerId="LiveId" clId="{FAFA48F8-84F5-44B8-A593-8B79D3404E99}" dt="2024-09-28T17:17:37.242" v="2345" actId="1076"/>
          <ac:picMkLst>
            <pc:docMk/>
            <pc:sldMk cId="396548838" sldId="388"/>
            <ac:picMk id="1026" creationId="{913A07B6-0AC0-8569-01A7-5F5090D2DDE1}"/>
          </ac:picMkLst>
        </pc:picChg>
      </pc:sldChg>
      <pc:sldChg chg="add">
        <pc:chgData name="Tu Ngo" userId="3cbe118c215438f3" providerId="LiveId" clId="{FAFA48F8-84F5-44B8-A593-8B79D3404E99}" dt="2024-09-29T14:52:45.697" v="3771" actId="2890"/>
        <pc:sldMkLst>
          <pc:docMk/>
          <pc:sldMk cId="1070094042" sldId="389"/>
        </pc:sldMkLst>
      </pc:sldChg>
      <pc:sldChg chg="new del">
        <pc:chgData name="Tu Ngo" userId="3cbe118c215438f3" providerId="LiveId" clId="{FAFA48F8-84F5-44B8-A593-8B79D3404E99}" dt="2024-09-28T17:25:10.126" v="3097" actId="680"/>
        <pc:sldMkLst>
          <pc:docMk/>
          <pc:sldMk cId="3864510844" sldId="389"/>
        </pc:sldMkLst>
      </pc:sldChg>
      <pc:sldChg chg="addSp delSp modSp add mod">
        <pc:chgData name="Tu Ngo" userId="3cbe118c215438f3" providerId="LiveId" clId="{FAFA48F8-84F5-44B8-A593-8B79D3404E99}" dt="2024-09-29T18:46:29.980" v="11762" actId="113"/>
        <pc:sldMkLst>
          <pc:docMk/>
          <pc:sldMk cId="275730747" sldId="390"/>
        </pc:sldMkLst>
        <pc:spChg chg="mod">
          <ac:chgData name="Tu Ngo" userId="3cbe118c215438f3" providerId="LiveId" clId="{FAFA48F8-84F5-44B8-A593-8B79D3404E99}" dt="2024-09-29T18:46:29.980" v="11762" actId="113"/>
          <ac:spMkLst>
            <pc:docMk/>
            <pc:sldMk cId="275730747" sldId="390"/>
            <ac:spMk id="3" creationId="{6C13F941-347D-C93E-8FB7-B463BE7BACE5}"/>
          </ac:spMkLst>
        </pc:spChg>
        <pc:spChg chg="add del mod">
          <ac:chgData name="Tu Ngo" userId="3cbe118c215438f3" providerId="LiveId" clId="{FAFA48F8-84F5-44B8-A593-8B79D3404E99}" dt="2024-09-29T16:56:14.675" v="10716" actId="478"/>
          <ac:spMkLst>
            <pc:docMk/>
            <pc:sldMk cId="275730747" sldId="390"/>
            <ac:spMk id="4" creationId="{843A970E-1999-E635-2846-9094C15ADAC0}"/>
          </ac:spMkLst>
        </pc:spChg>
        <pc:spChg chg="add mod">
          <ac:chgData name="Tu Ngo" userId="3cbe118c215438f3" providerId="LiveId" clId="{FAFA48F8-84F5-44B8-A593-8B79D3404E99}" dt="2024-09-29T17:11:48.137" v="11571" actId="115"/>
          <ac:spMkLst>
            <pc:docMk/>
            <pc:sldMk cId="275730747" sldId="390"/>
            <ac:spMk id="5" creationId="{BDE6675A-0136-30AC-9427-5505C791C302}"/>
          </ac:spMkLst>
        </pc:spChg>
      </pc:sldChg>
      <pc:sldChg chg="addSp delSp modSp add mod">
        <pc:chgData name="Tu Ngo" userId="3cbe118c215438f3" providerId="LiveId" clId="{FAFA48F8-84F5-44B8-A593-8B79D3404E99}" dt="2024-09-29T15:30:16.392" v="6244" actId="20577"/>
        <pc:sldMkLst>
          <pc:docMk/>
          <pc:sldMk cId="1998011829" sldId="391"/>
        </pc:sldMkLst>
        <pc:spChg chg="mod">
          <ac:chgData name="Tu Ngo" userId="3cbe118c215438f3" providerId="LiveId" clId="{FAFA48F8-84F5-44B8-A593-8B79D3404E99}" dt="2024-09-29T15:30:16.392" v="6244" actId="20577"/>
          <ac:spMkLst>
            <pc:docMk/>
            <pc:sldMk cId="1998011829" sldId="391"/>
            <ac:spMk id="2" creationId="{62944F4D-22F4-64F0-EE90-5CE784E5D19D}"/>
          </ac:spMkLst>
        </pc:spChg>
        <pc:spChg chg="mod">
          <ac:chgData name="Tu Ngo" userId="3cbe118c215438f3" providerId="LiveId" clId="{FAFA48F8-84F5-44B8-A593-8B79D3404E99}" dt="2024-09-29T15:11:36.412" v="5348" actId="20577"/>
          <ac:spMkLst>
            <pc:docMk/>
            <pc:sldMk cId="1998011829" sldId="391"/>
            <ac:spMk id="3" creationId="{6C13F941-347D-C93E-8FB7-B463BE7BACE5}"/>
          </ac:spMkLst>
        </pc:spChg>
        <pc:picChg chg="add mod">
          <ac:chgData name="Tu Ngo" userId="3cbe118c215438f3" providerId="LiveId" clId="{FAFA48F8-84F5-44B8-A593-8B79D3404E99}" dt="2024-09-29T15:23:56.906" v="5840" actId="1035"/>
          <ac:picMkLst>
            <pc:docMk/>
            <pc:sldMk cId="1998011829" sldId="391"/>
            <ac:picMk id="4" creationId="{95C0CD71-7ECF-695A-CBF7-C0C5383FD5CD}"/>
          </ac:picMkLst>
        </pc:picChg>
        <pc:picChg chg="del">
          <ac:chgData name="Tu Ngo" userId="3cbe118c215438f3" providerId="LiveId" clId="{FAFA48F8-84F5-44B8-A593-8B79D3404E99}" dt="2024-09-29T15:05:49.028" v="4945" actId="478"/>
          <ac:picMkLst>
            <pc:docMk/>
            <pc:sldMk cId="1998011829" sldId="391"/>
            <ac:picMk id="1026" creationId="{C0570F2B-5CE1-6597-C1A5-9A348574789A}"/>
          </ac:picMkLst>
        </pc:picChg>
        <pc:picChg chg="add del mod">
          <ac:chgData name="Tu Ngo" userId="3cbe118c215438f3" providerId="LiveId" clId="{FAFA48F8-84F5-44B8-A593-8B79D3404E99}" dt="2024-09-29T15:07:59.329" v="5153" actId="478"/>
          <ac:picMkLst>
            <pc:docMk/>
            <pc:sldMk cId="1998011829" sldId="391"/>
            <ac:picMk id="2050" creationId="{BA428023-CFF8-F31F-DB8C-36EC868EF106}"/>
          </ac:picMkLst>
        </pc:picChg>
      </pc:sldChg>
      <pc:sldChg chg="modSp add mod">
        <pc:chgData name="Tu Ngo" userId="3cbe118c215438f3" providerId="LiveId" clId="{FAFA48F8-84F5-44B8-A593-8B79D3404E99}" dt="2024-09-29T15:30:12.751" v="6239" actId="20577"/>
        <pc:sldMkLst>
          <pc:docMk/>
          <pc:sldMk cId="628275190" sldId="392"/>
        </pc:sldMkLst>
        <pc:spChg chg="mod">
          <ac:chgData name="Tu Ngo" userId="3cbe118c215438f3" providerId="LiveId" clId="{FAFA48F8-84F5-44B8-A593-8B79D3404E99}" dt="2024-09-29T15:30:12.751" v="6239" actId="20577"/>
          <ac:spMkLst>
            <pc:docMk/>
            <pc:sldMk cId="628275190" sldId="392"/>
            <ac:spMk id="2" creationId="{62944F4D-22F4-64F0-EE90-5CE784E5D19D}"/>
          </ac:spMkLst>
        </pc:spChg>
        <pc:spChg chg="mod">
          <ac:chgData name="Tu Ngo" userId="3cbe118c215438f3" providerId="LiveId" clId="{FAFA48F8-84F5-44B8-A593-8B79D3404E99}" dt="2024-09-29T15:17:13.693" v="5553" actId="20577"/>
          <ac:spMkLst>
            <pc:docMk/>
            <pc:sldMk cId="628275190" sldId="392"/>
            <ac:spMk id="3" creationId="{6C13F941-347D-C93E-8FB7-B463BE7BACE5}"/>
          </ac:spMkLst>
        </pc:spChg>
      </pc:sldChg>
      <pc:sldChg chg="addSp delSp modSp add mod">
        <pc:chgData name="Tu Ngo" userId="3cbe118c215438f3" providerId="LiveId" clId="{FAFA48F8-84F5-44B8-A593-8B79D3404E99}" dt="2024-09-29T15:30:07.991" v="6234" actId="20577"/>
        <pc:sldMkLst>
          <pc:docMk/>
          <pc:sldMk cId="3787510675" sldId="393"/>
        </pc:sldMkLst>
        <pc:spChg chg="mod">
          <ac:chgData name="Tu Ngo" userId="3cbe118c215438f3" providerId="LiveId" clId="{FAFA48F8-84F5-44B8-A593-8B79D3404E99}" dt="2024-09-29T15:30:07.991" v="6234" actId="20577"/>
          <ac:spMkLst>
            <pc:docMk/>
            <pc:sldMk cId="3787510675" sldId="393"/>
            <ac:spMk id="2" creationId="{62944F4D-22F4-64F0-EE90-5CE784E5D19D}"/>
          </ac:spMkLst>
        </pc:spChg>
        <pc:spChg chg="mod">
          <ac:chgData name="Tu Ngo" userId="3cbe118c215438f3" providerId="LiveId" clId="{FAFA48F8-84F5-44B8-A593-8B79D3404E99}" dt="2024-09-29T15:22:12.149" v="5747" actId="20577"/>
          <ac:spMkLst>
            <pc:docMk/>
            <pc:sldMk cId="3787510675" sldId="393"/>
            <ac:spMk id="3" creationId="{6C13F941-347D-C93E-8FB7-B463BE7BACE5}"/>
          </ac:spMkLst>
        </pc:spChg>
        <pc:picChg chg="del">
          <ac:chgData name="Tu Ngo" userId="3cbe118c215438f3" providerId="LiveId" clId="{FAFA48F8-84F5-44B8-A593-8B79D3404E99}" dt="2024-09-29T15:12:02.266" v="5350" actId="478"/>
          <ac:picMkLst>
            <pc:docMk/>
            <pc:sldMk cId="3787510675" sldId="393"/>
            <ac:picMk id="2050" creationId="{BA428023-CFF8-F31F-DB8C-36EC868EF106}"/>
          </ac:picMkLst>
        </pc:picChg>
        <pc:picChg chg="add del mod">
          <ac:chgData name="Tu Ngo" userId="3cbe118c215438f3" providerId="LiveId" clId="{FAFA48F8-84F5-44B8-A593-8B79D3404E99}" dt="2024-09-29T15:18:08.973" v="5554" actId="478"/>
          <ac:picMkLst>
            <pc:docMk/>
            <pc:sldMk cId="3787510675" sldId="393"/>
            <ac:picMk id="3074" creationId="{78833C4C-F9B6-9452-FE93-D5BC4B5E337B}"/>
          </ac:picMkLst>
        </pc:picChg>
        <pc:picChg chg="add mod">
          <ac:chgData name="Tu Ngo" userId="3cbe118c215438f3" providerId="LiveId" clId="{FAFA48F8-84F5-44B8-A593-8B79D3404E99}" dt="2024-09-29T15:18:22.872" v="5556" actId="1076"/>
          <ac:picMkLst>
            <pc:docMk/>
            <pc:sldMk cId="3787510675" sldId="393"/>
            <ac:picMk id="3076" creationId="{72D66296-57BB-B2C9-563F-FC3788C6F0DD}"/>
          </ac:picMkLst>
        </pc:picChg>
      </pc:sldChg>
      <pc:sldChg chg="addSp delSp modSp add mod">
        <pc:chgData name="Tu Ngo" userId="3cbe118c215438f3" providerId="LiveId" clId="{FAFA48F8-84F5-44B8-A593-8B79D3404E99}" dt="2024-09-29T16:22:04.896" v="7814" actId="20577"/>
        <pc:sldMkLst>
          <pc:docMk/>
          <pc:sldMk cId="1008382912" sldId="394"/>
        </pc:sldMkLst>
        <pc:spChg chg="mod">
          <ac:chgData name="Tu Ngo" userId="3cbe118c215438f3" providerId="LiveId" clId="{FAFA48F8-84F5-44B8-A593-8B79D3404E99}" dt="2024-09-29T15:30:29.064" v="6258" actId="20577"/>
          <ac:spMkLst>
            <pc:docMk/>
            <pc:sldMk cId="1008382912" sldId="394"/>
            <ac:spMk id="2" creationId="{62944F4D-22F4-64F0-EE90-5CE784E5D19D}"/>
          </ac:spMkLst>
        </pc:spChg>
        <pc:spChg chg="mod">
          <ac:chgData name="Tu Ngo" userId="3cbe118c215438f3" providerId="LiveId" clId="{FAFA48F8-84F5-44B8-A593-8B79D3404E99}" dt="2024-09-29T15:27:42.312" v="6052" actId="20577"/>
          <ac:spMkLst>
            <pc:docMk/>
            <pc:sldMk cId="1008382912" sldId="394"/>
            <ac:spMk id="3" creationId="{6C13F941-347D-C93E-8FB7-B463BE7BACE5}"/>
          </ac:spMkLst>
        </pc:spChg>
        <pc:spChg chg="add mod">
          <ac:chgData name="Tu Ngo" userId="3cbe118c215438f3" providerId="LiveId" clId="{FAFA48F8-84F5-44B8-A593-8B79D3404E99}" dt="2024-09-29T15:25:12.128" v="5865" actId="1076"/>
          <ac:spMkLst>
            <pc:docMk/>
            <pc:sldMk cId="1008382912" sldId="394"/>
            <ac:spMk id="5" creationId="{EACAA6B0-8027-4E6A-C7C1-1F6D3EE627ED}"/>
          </ac:spMkLst>
        </pc:spChg>
        <pc:spChg chg="add mod">
          <ac:chgData name="Tu Ngo" userId="3cbe118c215438f3" providerId="LiveId" clId="{FAFA48F8-84F5-44B8-A593-8B79D3404E99}" dt="2024-09-29T16:22:04.896" v="7814" actId="20577"/>
          <ac:spMkLst>
            <pc:docMk/>
            <pc:sldMk cId="1008382912" sldId="394"/>
            <ac:spMk id="13" creationId="{12C117A3-06CA-1638-9891-2492D9754EA0}"/>
          </ac:spMkLst>
        </pc:spChg>
        <pc:spChg chg="add del">
          <ac:chgData name="Tu Ngo" userId="3cbe118c215438f3" providerId="LiveId" clId="{FAFA48F8-84F5-44B8-A593-8B79D3404E99}" dt="2024-09-29T16:16:42.871" v="7767" actId="22"/>
          <ac:spMkLst>
            <pc:docMk/>
            <pc:sldMk cId="1008382912" sldId="394"/>
            <ac:spMk id="24" creationId="{443B11FF-2765-3692-7210-1001078BC607}"/>
          </ac:spMkLst>
        </pc:spChg>
        <pc:picChg chg="add mod">
          <ac:chgData name="Tu Ngo" userId="3cbe118c215438f3" providerId="LiveId" clId="{FAFA48F8-84F5-44B8-A593-8B79D3404E99}" dt="2024-09-29T15:24:27.853" v="5847" actId="14100"/>
          <ac:picMkLst>
            <pc:docMk/>
            <pc:sldMk cId="1008382912" sldId="394"/>
            <ac:picMk id="4" creationId="{33E2BE3F-1B41-3F1D-5FF5-7B03C0E1F232}"/>
          </ac:picMkLst>
        </pc:picChg>
        <pc:picChg chg="del">
          <ac:chgData name="Tu Ngo" userId="3cbe118c215438f3" providerId="LiveId" clId="{FAFA48F8-84F5-44B8-A593-8B79D3404E99}" dt="2024-09-29T15:24:10.935" v="5841" actId="478"/>
          <ac:picMkLst>
            <pc:docMk/>
            <pc:sldMk cId="1008382912" sldId="394"/>
            <ac:picMk id="3076" creationId="{72D66296-57BB-B2C9-563F-FC3788C6F0DD}"/>
          </ac:picMkLst>
        </pc:picChg>
        <pc:cxnChg chg="add mod">
          <ac:chgData name="Tu Ngo" userId="3cbe118c215438f3" providerId="LiveId" clId="{FAFA48F8-84F5-44B8-A593-8B79D3404E99}" dt="2024-09-29T15:25:51.550" v="5867" actId="14100"/>
          <ac:cxnSpMkLst>
            <pc:docMk/>
            <pc:sldMk cId="1008382912" sldId="394"/>
            <ac:cxnSpMk id="7" creationId="{CF75C12F-0F76-27E7-6FA8-002176329AB8}"/>
          </ac:cxnSpMkLst>
        </pc:cxnChg>
        <pc:cxnChg chg="add mod">
          <ac:chgData name="Tu Ngo" userId="3cbe118c215438f3" providerId="LiveId" clId="{FAFA48F8-84F5-44B8-A593-8B79D3404E99}" dt="2024-09-29T15:26:08.786" v="5871" actId="14100"/>
          <ac:cxnSpMkLst>
            <pc:docMk/>
            <pc:sldMk cId="1008382912" sldId="394"/>
            <ac:cxnSpMk id="9" creationId="{1A34130D-D714-F56B-D74C-D20B66138E8D}"/>
          </ac:cxnSpMkLst>
        </pc:cxnChg>
        <pc:cxnChg chg="add mod">
          <ac:chgData name="Tu Ngo" userId="3cbe118c215438f3" providerId="LiveId" clId="{FAFA48F8-84F5-44B8-A593-8B79D3404E99}" dt="2024-09-29T16:16:25.561" v="7765" actId="14100"/>
          <ac:cxnSpMkLst>
            <pc:docMk/>
            <pc:sldMk cId="1008382912" sldId="394"/>
            <ac:cxnSpMk id="14" creationId="{1599DD17-B442-0BB3-2C0A-A78A5526B435}"/>
          </ac:cxnSpMkLst>
        </pc:cxnChg>
        <pc:cxnChg chg="add mod">
          <ac:chgData name="Tu Ngo" userId="3cbe118c215438f3" providerId="LiveId" clId="{FAFA48F8-84F5-44B8-A593-8B79D3404E99}" dt="2024-09-29T16:16:53.997" v="7770" actId="14100"/>
          <ac:cxnSpMkLst>
            <pc:docMk/>
            <pc:sldMk cId="1008382912" sldId="394"/>
            <ac:cxnSpMk id="25" creationId="{B013E212-29B6-8D64-FC5D-F74EA10F8E96}"/>
          </ac:cxnSpMkLst>
        </pc:cxnChg>
        <pc:cxnChg chg="add mod">
          <ac:chgData name="Tu Ngo" userId="3cbe118c215438f3" providerId="LiveId" clId="{FAFA48F8-84F5-44B8-A593-8B79D3404E99}" dt="2024-09-29T16:17:05.673" v="7774" actId="14100"/>
          <ac:cxnSpMkLst>
            <pc:docMk/>
            <pc:sldMk cId="1008382912" sldId="394"/>
            <ac:cxnSpMk id="28" creationId="{6264549D-36C3-42EC-5202-90A977762DE2}"/>
          </ac:cxnSpMkLst>
        </pc:cxnChg>
      </pc:sldChg>
      <pc:sldChg chg="addSp delSp modSp add mod ord">
        <pc:chgData name="Tu Ngo" userId="3cbe118c215438f3" providerId="LiveId" clId="{FAFA48F8-84F5-44B8-A593-8B79D3404E99}" dt="2024-09-29T16:18:17.154" v="7812" actId="20577"/>
        <pc:sldMkLst>
          <pc:docMk/>
          <pc:sldMk cId="1257622664" sldId="395"/>
        </pc:sldMkLst>
        <pc:spChg chg="mod">
          <ac:chgData name="Tu Ngo" userId="3cbe118c215438f3" providerId="LiveId" clId="{FAFA48F8-84F5-44B8-A593-8B79D3404E99}" dt="2024-09-29T15:31:03.910" v="6297" actId="20577"/>
          <ac:spMkLst>
            <pc:docMk/>
            <pc:sldMk cId="1257622664" sldId="395"/>
            <ac:spMk id="2" creationId="{62944F4D-22F4-64F0-EE90-5CE784E5D19D}"/>
          </ac:spMkLst>
        </pc:spChg>
        <pc:spChg chg="mod">
          <ac:chgData name="Tu Ngo" userId="3cbe118c215438f3" providerId="LiveId" clId="{FAFA48F8-84F5-44B8-A593-8B79D3404E99}" dt="2024-09-29T16:18:17.154" v="7812" actId="20577"/>
          <ac:spMkLst>
            <pc:docMk/>
            <pc:sldMk cId="1257622664" sldId="395"/>
            <ac:spMk id="3" creationId="{6C13F941-347D-C93E-8FB7-B463BE7BACE5}"/>
          </ac:spMkLst>
        </pc:spChg>
        <pc:spChg chg="add mod">
          <ac:chgData name="Tu Ngo" userId="3cbe118c215438f3" providerId="LiveId" clId="{FAFA48F8-84F5-44B8-A593-8B79D3404E99}" dt="2024-09-29T15:37:30.658" v="6502" actId="20577"/>
          <ac:spMkLst>
            <pc:docMk/>
            <pc:sldMk cId="1257622664" sldId="395"/>
            <ac:spMk id="4" creationId="{9B335D2A-35EE-8D74-0E76-41CDA0506F81}"/>
          </ac:spMkLst>
        </pc:spChg>
        <pc:picChg chg="del">
          <ac:chgData name="Tu Ngo" userId="3cbe118c215438f3" providerId="LiveId" clId="{FAFA48F8-84F5-44B8-A593-8B79D3404E99}" dt="2024-09-29T15:31:16.964" v="6298" actId="478"/>
          <ac:picMkLst>
            <pc:docMk/>
            <pc:sldMk cId="1257622664" sldId="395"/>
            <ac:picMk id="3076" creationId="{72D66296-57BB-B2C9-563F-FC3788C6F0DD}"/>
          </ac:picMkLst>
        </pc:picChg>
        <pc:picChg chg="add mod">
          <ac:chgData name="Tu Ngo" userId="3cbe118c215438f3" providerId="LiveId" clId="{FAFA48F8-84F5-44B8-A593-8B79D3404E99}" dt="2024-09-29T15:35:59.747" v="6485" actId="1076"/>
          <ac:picMkLst>
            <pc:docMk/>
            <pc:sldMk cId="1257622664" sldId="395"/>
            <ac:picMk id="4098" creationId="{BC5AD670-0B99-133A-1148-28679078E6A6}"/>
          </ac:picMkLst>
        </pc:picChg>
        <pc:cxnChg chg="add mod">
          <ac:chgData name="Tu Ngo" userId="3cbe118c215438f3" providerId="LiveId" clId="{FAFA48F8-84F5-44B8-A593-8B79D3404E99}" dt="2024-09-29T15:37:23.767" v="6499" actId="14100"/>
          <ac:cxnSpMkLst>
            <pc:docMk/>
            <pc:sldMk cId="1257622664" sldId="395"/>
            <ac:cxnSpMk id="6" creationId="{662DEEC0-A17D-491C-57E8-82397400273D}"/>
          </ac:cxnSpMkLst>
        </pc:cxnChg>
        <pc:cxnChg chg="add mod">
          <ac:chgData name="Tu Ngo" userId="3cbe118c215438f3" providerId="LiveId" clId="{FAFA48F8-84F5-44B8-A593-8B79D3404E99}" dt="2024-09-29T15:36:48.957" v="6490" actId="14100"/>
          <ac:cxnSpMkLst>
            <pc:docMk/>
            <pc:sldMk cId="1257622664" sldId="395"/>
            <ac:cxnSpMk id="7" creationId="{36E25B21-B83A-14D2-2B0C-201AA9345A39}"/>
          </ac:cxnSpMkLst>
        </pc:cxnChg>
        <pc:cxnChg chg="add mod">
          <ac:chgData name="Tu Ngo" userId="3cbe118c215438f3" providerId="LiveId" clId="{FAFA48F8-84F5-44B8-A593-8B79D3404E99}" dt="2024-09-29T15:37:16.219" v="6497" actId="14100"/>
          <ac:cxnSpMkLst>
            <pc:docMk/>
            <pc:sldMk cId="1257622664" sldId="395"/>
            <ac:cxnSpMk id="10" creationId="{80E1B053-B212-D1FE-6C32-8B79F00EA5D0}"/>
          </ac:cxnSpMkLst>
        </pc:cxnChg>
        <pc:cxnChg chg="add mod">
          <ac:chgData name="Tu Ngo" userId="3cbe118c215438f3" providerId="LiveId" clId="{FAFA48F8-84F5-44B8-A593-8B79D3404E99}" dt="2024-09-29T15:37:19.329" v="6498" actId="14100"/>
          <ac:cxnSpMkLst>
            <pc:docMk/>
            <pc:sldMk cId="1257622664" sldId="395"/>
            <ac:cxnSpMk id="13" creationId="{43D9A0A5-6D80-6A60-FFCC-99028CF0F9A2}"/>
          </ac:cxnSpMkLst>
        </pc:cxnChg>
      </pc:sldChg>
      <pc:sldChg chg="addSp delSp modSp add mod">
        <pc:chgData name="Tu Ngo" userId="3cbe118c215438f3" providerId="LiveId" clId="{FAFA48F8-84F5-44B8-A593-8B79D3404E99}" dt="2024-09-29T16:20:04.206" v="7813" actId="1076"/>
        <pc:sldMkLst>
          <pc:docMk/>
          <pc:sldMk cId="883864552" sldId="396"/>
        </pc:sldMkLst>
        <pc:spChg chg="mod">
          <ac:chgData name="Tu Ngo" userId="3cbe118c215438f3" providerId="LiveId" clId="{FAFA48F8-84F5-44B8-A593-8B79D3404E99}" dt="2024-09-29T15:57:04.903" v="6952" actId="14100"/>
          <ac:spMkLst>
            <pc:docMk/>
            <pc:sldMk cId="883864552" sldId="396"/>
            <ac:spMk id="2" creationId="{62944F4D-22F4-64F0-EE90-5CE784E5D19D}"/>
          </ac:spMkLst>
        </pc:spChg>
        <pc:spChg chg="mod">
          <ac:chgData name="Tu Ngo" userId="3cbe118c215438f3" providerId="LiveId" clId="{FAFA48F8-84F5-44B8-A593-8B79D3404E99}" dt="2024-09-29T16:15:51.247" v="7761" actId="27636"/>
          <ac:spMkLst>
            <pc:docMk/>
            <pc:sldMk cId="883864552" sldId="396"/>
            <ac:spMk id="3" creationId="{6C13F941-347D-C93E-8FB7-B463BE7BACE5}"/>
          </ac:spMkLst>
        </pc:spChg>
        <pc:spChg chg="del">
          <ac:chgData name="Tu Ngo" userId="3cbe118c215438f3" providerId="LiveId" clId="{FAFA48F8-84F5-44B8-A593-8B79D3404E99}" dt="2024-09-29T15:47:59.005" v="6733" actId="478"/>
          <ac:spMkLst>
            <pc:docMk/>
            <pc:sldMk cId="883864552" sldId="396"/>
            <ac:spMk id="4" creationId="{9B335D2A-35EE-8D74-0E76-41CDA0506F81}"/>
          </ac:spMkLst>
        </pc:spChg>
        <pc:spChg chg="add mod">
          <ac:chgData name="Tu Ngo" userId="3cbe118c215438f3" providerId="LiveId" clId="{FAFA48F8-84F5-44B8-A593-8B79D3404E99}" dt="2024-09-29T15:58:32.986" v="6978" actId="1076"/>
          <ac:spMkLst>
            <pc:docMk/>
            <pc:sldMk cId="883864552" sldId="396"/>
            <ac:spMk id="8" creationId="{64B88230-DDD2-81D4-F221-F322824C3E6D}"/>
          </ac:spMkLst>
        </pc:spChg>
        <pc:spChg chg="add mod">
          <ac:chgData name="Tu Ngo" userId="3cbe118c215438f3" providerId="LiveId" clId="{FAFA48F8-84F5-44B8-A593-8B79D3404E99}" dt="2024-09-29T15:58:32.986" v="6978" actId="1076"/>
          <ac:spMkLst>
            <pc:docMk/>
            <pc:sldMk cId="883864552" sldId="396"/>
            <ac:spMk id="9" creationId="{22BDA6B9-BAD9-26C6-4846-0384EA977781}"/>
          </ac:spMkLst>
        </pc:spChg>
        <pc:spChg chg="add del mod">
          <ac:chgData name="Tu Ngo" userId="3cbe118c215438f3" providerId="LiveId" clId="{FAFA48F8-84F5-44B8-A593-8B79D3404E99}" dt="2024-09-29T15:54:54.420" v="6921" actId="478"/>
          <ac:spMkLst>
            <pc:docMk/>
            <pc:sldMk cId="883864552" sldId="396"/>
            <ac:spMk id="11" creationId="{F2F6CA7B-119B-8120-DC39-2000DEBFB818}"/>
          </ac:spMkLst>
        </pc:spChg>
        <pc:spChg chg="add mod">
          <ac:chgData name="Tu Ngo" userId="3cbe118c215438f3" providerId="LiveId" clId="{FAFA48F8-84F5-44B8-A593-8B79D3404E99}" dt="2024-09-29T15:58:32.986" v="6978" actId="1076"/>
          <ac:spMkLst>
            <pc:docMk/>
            <pc:sldMk cId="883864552" sldId="396"/>
            <ac:spMk id="12" creationId="{7C19631A-F0E9-39BD-EA03-0D8DF997500F}"/>
          </ac:spMkLst>
        </pc:spChg>
        <pc:spChg chg="add mod">
          <ac:chgData name="Tu Ngo" userId="3cbe118c215438f3" providerId="LiveId" clId="{FAFA48F8-84F5-44B8-A593-8B79D3404E99}" dt="2024-09-29T15:58:32.986" v="6978" actId="1076"/>
          <ac:spMkLst>
            <pc:docMk/>
            <pc:sldMk cId="883864552" sldId="396"/>
            <ac:spMk id="14" creationId="{22712DD3-8C38-68A3-6497-5CF79D45CE0F}"/>
          </ac:spMkLst>
        </pc:spChg>
        <pc:spChg chg="add mod">
          <ac:chgData name="Tu Ngo" userId="3cbe118c215438f3" providerId="LiveId" clId="{FAFA48F8-84F5-44B8-A593-8B79D3404E99}" dt="2024-09-29T15:58:32.986" v="6978" actId="1076"/>
          <ac:spMkLst>
            <pc:docMk/>
            <pc:sldMk cId="883864552" sldId="396"/>
            <ac:spMk id="15" creationId="{18FE6975-6389-FDFC-FF03-88A49E0F1DA0}"/>
          </ac:spMkLst>
        </pc:spChg>
        <pc:spChg chg="add mod">
          <ac:chgData name="Tu Ngo" userId="3cbe118c215438f3" providerId="LiveId" clId="{FAFA48F8-84F5-44B8-A593-8B79D3404E99}" dt="2024-09-29T15:58:32.986" v="6978" actId="1076"/>
          <ac:spMkLst>
            <pc:docMk/>
            <pc:sldMk cId="883864552" sldId="396"/>
            <ac:spMk id="16" creationId="{40552538-8357-274F-518E-85A7BC54DB0B}"/>
          </ac:spMkLst>
        </pc:spChg>
        <pc:spChg chg="add mod">
          <ac:chgData name="Tu Ngo" userId="3cbe118c215438f3" providerId="LiveId" clId="{FAFA48F8-84F5-44B8-A593-8B79D3404E99}" dt="2024-09-29T15:58:32.986" v="6978" actId="1076"/>
          <ac:spMkLst>
            <pc:docMk/>
            <pc:sldMk cId="883864552" sldId="396"/>
            <ac:spMk id="17" creationId="{7E5FE116-9C78-EFBA-E663-64C8EC0831FC}"/>
          </ac:spMkLst>
        </pc:spChg>
        <pc:spChg chg="add mod">
          <ac:chgData name="Tu Ngo" userId="3cbe118c215438f3" providerId="LiveId" clId="{FAFA48F8-84F5-44B8-A593-8B79D3404E99}" dt="2024-09-29T16:04:02.090" v="7199" actId="20577"/>
          <ac:spMkLst>
            <pc:docMk/>
            <pc:sldMk cId="883864552" sldId="396"/>
            <ac:spMk id="26" creationId="{28F928FA-B215-3F39-93FD-95A9D811BC11}"/>
          </ac:spMkLst>
        </pc:spChg>
        <pc:spChg chg="add mod">
          <ac:chgData name="Tu Ngo" userId="3cbe118c215438f3" providerId="LiveId" clId="{FAFA48F8-84F5-44B8-A593-8B79D3404E99}" dt="2024-09-29T16:20:04.206" v="7813" actId="1076"/>
          <ac:spMkLst>
            <pc:docMk/>
            <pc:sldMk cId="883864552" sldId="396"/>
            <ac:spMk id="33" creationId="{061C3953-E7CE-E006-B238-78167CB3E893}"/>
          </ac:spMkLst>
        </pc:spChg>
        <pc:picChg chg="add del mod">
          <ac:chgData name="Tu Ngo" userId="3cbe118c215438f3" providerId="LiveId" clId="{FAFA48F8-84F5-44B8-A593-8B79D3404E99}" dt="2024-09-29T15:59:23.059" v="6980" actId="478"/>
          <ac:picMkLst>
            <pc:docMk/>
            <pc:sldMk cId="883864552" sldId="396"/>
            <ac:picMk id="5" creationId="{882F9975-F221-1CCA-035C-5310477D5273}"/>
          </ac:picMkLst>
        </pc:picChg>
        <pc:picChg chg="del">
          <ac:chgData name="Tu Ngo" userId="3cbe118c215438f3" providerId="LiveId" clId="{FAFA48F8-84F5-44B8-A593-8B79D3404E99}" dt="2024-09-29T15:47:56.402" v="6732" actId="478"/>
          <ac:picMkLst>
            <pc:docMk/>
            <pc:sldMk cId="883864552" sldId="396"/>
            <ac:picMk id="4098" creationId="{BC5AD670-0B99-133A-1148-28679078E6A6}"/>
          </ac:picMkLst>
        </pc:picChg>
        <pc:cxnChg chg="del mod">
          <ac:chgData name="Tu Ngo" userId="3cbe118c215438f3" providerId="LiveId" clId="{FAFA48F8-84F5-44B8-A593-8B79D3404E99}" dt="2024-09-29T15:47:59.005" v="6733" actId="478"/>
          <ac:cxnSpMkLst>
            <pc:docMk/>
            <pc:sldMk cId="883864552" sldId="396"/>
            <ac:cxnSpMk id="6" creationId="{662DEEC0-A17D-491C-57E8-82397400273D}"/>
          </ac:cxnSpMkLst>
        </pc:cxnChg>
        <pc:cxnChg chg="del mod">
          <ac:chgData name="Tu Ngo" userId="3cbe118c215438f3" providerId="LiveId" clId="{FAFA48F8-84F5-44B8-A593-8B79D3404E99}" dt="2024-09-29T15:47:59.005" v="6733" actId="478"/>
          <ac:cxnSpMkLst>
            <pc:docMk/>
            <pc:sldMk cId="883864552" sldId="396"/>
            <ac:cxnSpMk id="7" creationId="{36E25B21-B83A-14D2-2B0C-201AA9345A39}"/>
          </ac:cxnSpMkLst>
        </pc:cxnChg>
        <pc:cxnChg chg="del mod">
          <ac:chgData name="Tu Ngo" userId="3cbe118c215438f3" providerId="LiveId" clId="{FAFA48F8-84F5-44B8-A593-8B79D3404E99}" dt="2024-09-29T15:47:59.005" v="6733" actId="478"/>
          <ac:cxnSpMkLst>
            <pc:docMk/>
            <pc:sldMk cId="883864552" sldId="396"/>
            <ac:cxnSpMk id="10" creationId="{80E1B053-B212-D1FE-6C32-8B79F00EA5D0}"/>
          </ac:cxnSpMkLst>
        </pc:cxnChg>
        <pc:cxnChg chg="del mod">
          <ac:chgData name="Tu Ngo" userId="3cbe118c215438f3" providerId="LiveId" clId="{FAFA48F8-84F5-44B8-A593-8B79D3404E99}" dt="2024-09-29T15:47:59.005" v="6733" actId="478"/>
          <ac:cxnSpMkLst>
            <pc:docMk/>
            <pc:sldMk cId="883864552" sldId="396"/>
            <ac:cxnSpMk id="13" creationId="{43D9A0A5-6D80-6A60-FFCC-99028CF0F9A2}"/>
          </ac:cxnSpMkLst>
        </pc:cxnChg>
        <pc:cxnChg chg="add mod">
          <ac:chgData name="Tu Ngo" userId="3cbe118c215438f3" providerId="LiveId" clId="{FAFA48F8-84F5-44B8-A593-8B79D3404E99}" dt="2024-09-29T15:58:32.986" v="6978" actId="1076"/>
          <ac:cxnSpMkLst>
            <pc:docMk/>
            <pc:sldMk cId="883864552" sldId="396"/>
            <ac:cxnSpMk id="19" creationId="{4BA1ECE4-86D2-9A96-D2A2-1E6AED326F57}"/>
          </ac:cxnSpMkLst>
        </pc:cxnChg>
        <pc:cxnChg chg="add mod">
          <ac:chgData name="Tu Ngo" userId="3cbe118c215438f3" providerId="LiveId" clId="{FAFA48F8-84F5-44B8-A593-8B79D3404E99}" dt="2024-09-29T15:58:32.986" v="6978" actId="1076"/>
          <ac:cxnSpMkLst>
            <pc:docMk/>
            <pc:sldMk cId="883864552" sldId="396"/>
            <ac:cxnSpMk id="20" creationId="{B97FBB50-9634-AFB7-D679-30A0807F22CB}"/>
          </ac:cxnSpMkLst>
        </pc:cxnChg>
        <pc:cxnChg chg="add mod">
          <ac:chgData name="Tu Ngo" userId="3cbe118c215438f3" providerId="LiveId" clId="{FAFA48F8-84F5-44B8-A593-8B79D3404E99}" dt="2024-09-29T16:04:02.090" v="7199" actId="20577"/>
          <ac:cxnSpMkLst>
            <pc:docMk/>
            <pc:sldMk cId="883864552" sldId="396"/>
            <ac:cxnSpMk id="23" creationId="{0A26E15E-0397-8B2A-C261-24B2C3C27CD3}"/>
          </ac:cxnSpMkLst>
        </pc:cxnChg>
        <pc:cxnChg chg="add mod">
          <ac:chgData name="Tu Ngo" userId="3cbe118c215438f3" providerId="LiveId" clId="{FAFA48F8-84F5-44B8-A593-8B79D3404E99}" dt="2024-09-29T16:04:02.090" v="7199" actId="20577"/>
          <ac:cxnSpMkLst>
            <pc:docMk/>
            <pc:sldMk cId="883864552" sldId="396"/>
            <ac:cxnSpMk id="30" creationId="{EBC0B158-F120-1D21-DF66-3A564CAF2F16}"/>
          </ac:cxnSpMkLst>
        </pc:cxnChg>
      </pc:sldChg>
    </pc:docChg>
  </pc:docChgLst>
  <pc:docChgLst>
    <pc:chgData name="Tu Ngo" userId="3cbe118c215438f3" providerId="Windows Live" clId="Web-{945214D8-B60E-4FD7-91D8-648172E08730}"/>
    <pc:docChg chg="addSld modSld sldOrd">
      <pc:chgData name="Tu Ngo" userId="3cbe118c215438f3" providerId="Windows Live" clId="Web-{945214D8-B60E-4FD7-91D8-648172E08730}" dt="2022-02-01T17:02:11.965" v="45" actId="20577"/>
      <pc:docMkLst>
        <pc:docMk/>
      </pc:docMkLst>
      <pc:sldChg chg="modSp">
        <pc:chgData name="Tu Ngo" userId="3cbe118c215438f3" providerId="Windows Live" clId="Web-{945214D8-B60E-4FD7-91D8-648172E08730}" dt="2022-02-01T17:02:11.965" v="45" actId="20577"/>
        <pc:sldMkLst>
          <pc:docMk/>
          <pc:sldMk cId="3855615601" sldId="287"/>
        </pc:sldMkLst>
        <pc:spChg chg="mod">
          <ac:chgData name="Tu Ngo" userId="3cbe118c215438f3" providerId="Windows Live" clId="Web-{945214D8-B60E-4FD7-91D8-648172E08730}" dt="2022-02-01T17:02:11.965" v="45" actId="20577"/>
          <ac:spMkLst>
            <pc:docMk/>
            <pc:sldMk cId="3855615601" sldId="287"/>
            <ac:spMk id="32" creationId="{D397A3EB-84FD-426C-BA2F-9058E1212B6E}"/>
          </ac:spMkLst>
        </pc:spChg>
      </pc:sldChg>
      <pc:sldChg chg="modSp add ord replId">
        <pc:chgData name="Tu Ngo" userId="3cbe118c215438f3" providerId="Windows Live" clId="Web-{945214D8-B60E-4FD7-91D8-648172E08730}" dt="2022-02-01T16:59:57.683" v="6" actId="20577"/>
        <pc:sldMkLst>
          <pc:docMk/>
          <pc:sldMk cId="2932166946" sldId="288"/>
        </pc:sldMkLst>
        <pc:spChg chg="mod">
          <ac:chgData name="Tu Ngo" userId="3cbe118c215438f3" providerId="Windows Live" clId="Web-{945214D8-B60E-4FD7-91D8-648172E08730}" dt="2022-02-01T16:59:57.683" v="6" actId="20577"/>
          <ac:spMkLst>
            <pc:docMk/>
            <pc:sldMk cId="2932166946" sldId="288"/>
            <ac:spMk id="32" creationId="{D397A3EB-84FD-426C-BA2F-9058E1212B6E}"/>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2FA4CB5-97FA-4460-BEF2-91F49D68B185}" type="datetimeFigureOut">
              <a:rPr lang="en-US" smtClean="0"/>
              <a:t>9/30/2024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8A63E9-AFE5-4179-A14F-1855D29A82F0}" type="slidenum">
              <a:rPr lang="en-US" smtClean="0"/>
              <a:t>‹#›</a:t>
            </a:fld>
            <a:endParaRPr lang="en-US"/>
          </a:p>
        </p:txBody>
      </p:sp>
    </p:spTree>
    <p:extLst>
      <p:ext uri="{BB962C8B-B14F-4D97-AF65-F5344CB8AC3E}">
        <p14:creationId xmlns:p14="http://schemas.microsoft.com/office/powerpoint/2010/main" val="2855447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OpenAI. 2023. GPT-4 Technical Report. https://arxiv.org/abs/2303.08774</a:t>
            </a:r>
          </a:p>
        </p:txBody>
      </p:sp>
      <p:sp>
        <p:nvSpPr>
          <p:cNvPr id="4" name="Slide Number Placeholder 3"/>
          <p:cNvSpPr>
            <a:spLocks noGrp="1"/>
          </p:cNvSpPr>
          <p:nvPr>
            <p:ph type="sldNum" sz="quarter" idx="5"/>
          </p:nvPr>
        </p:nvSpPr>
        <p:spPr/>
        <p:txBody>
          <a:bodyPr/>
          <a:lstStyle/>
          <a:p>
            <a:fld id="{898A63E9-AFE5-4179-A14F-1855D29A82F0}" type="slidenum">
              <a:rPr lang="en-US" smtClean="0"/>
              <a:t>2</a:t>
            </a:fld>
            <a:endParaRPr lang="en-US"/>
          </a:p>
        </p:txBody>
      </p:sp>
    </p:spTree>
    <p:extLst>
      <p:ext uri="{BB962C8B-B14F-4D97-AF65-F5344CB8AC3E}">
        <p14:creationId xmlns:p14="http://schemas.microsoft.com/office/powerpoint/2010/main" val="25010807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608CDB-8A6C-8CD8-240E-D7268772AA7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8EDD5EF-2DD4-C0B0-96BB-6688D8CF353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6C94D29-8C07-9E01-75BB-F844A0E65D7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57988C3-0CCA-2281-2BB7-CCD7E1109E60}"/>
              </a:ext>
            </a:extLst>
          </p:cNvPr>
          <p:cNvSpPr>
            <a:spLocks noGrp="1"/>
          </p:cNvSpPr>
          <p:nvPr>
            <p:ph type="sldNum" sz="quarter" idx="5"/>
          </p:nvPr>
        </p:nvSpPr>
        <p:spPr/>
        <p:txBody>
          <a:bodyPr/>
          <a:lstStyle/>
          <a:p>
            <a:fld id="{7B52DB8E-6E16-7942-800B-47A4D9A8FB76}" type="slidenum">
              <a:rPr lang="en-US" smtClean="0"/>
              <a:t>39</a:t>
            </a:fld>
            <a:endParaRPr lang="en-US"/>
          </a:p>
        </p:txBody>
      </p:sp>
    </p:spTree>
    <p:extLst>
      <p:ext uri="{BB962C8B-B14F-4D97-AF65-F5344CB8AC3E}">
        <p14:creationId xmlns:p14="http://schemas.microsoft.com/office/powerpoint/2010/main" val="30492786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F23641-356B-9D1D-102A-CAD2DB77269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68792B0-5340-5215-F195-2BE9817BEAE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25F7776-A4D0-6BC9-F565-6A1C7D884779}"/>
              </a:ext>
            </a:extLst>
          </p:cNvPr>
          <p:cNvSpPr>
            <a:spLocks noGrp="1"/>
          </p:cNvSpPr>
          <p:nvPr>
            <p:ph type="body" idx="1"/>
          </p:nvPr>
        </p:nvSpPr>
        <p:spPr/>
        <p:txBody>
          <a:bodyPr/>
          <a:lstStyle/>
          <a:p>
            <a:r>
              <a:rPr lang="en-US" dirty="0"/>
              <a:t>Sentiment dash analysis</a:t>
            </a:r>
          </a:p>
        </p:txBody>
      </p:sp>
      <p:sp>
        <p:nvSpPr>
          <p:cNvPr id="4" name="Slide Number Placeholder 3">
            <a:extLst>
              <a:ext uri="{FF2B5EF4-FFF2-40B4-BE49-F238E27FC236}">
                <a16:creationId xmlns:a16="http://schemas.microsoft.com/office/drawing/2014/main" id="{25FA1530-1C4C-A61B-C8AE-0172E991743C}"/>
              </a:ext>
            </a:extLst>
          </p:cNvPr>
          <p:cNvSpPr>
            <a:spLocks noGrp="1"/>
          </p:cNvSpPr>
          <p:nvPr>
            <p:ph type="sldNum" sz="quarter" idx="5"/>
          </p:nvPr>
        </p:nvSpPr>
        <p:spPr/>
        <p:txBody>
          <a:bodyPr/>
          <a:lstStyle/>
          <a:p>
            <a:fld id="{7B52DB8E-6E16-7942-800B-47A4D9A8FB76}" type="slidenum">
              <a:rPr lang="en-US" smtClean="0"/>
              <a:t>40</a:t>
            </a:fld>
            <a:endParaRPr lang="en-US"/>
          </a:p>
        </p:txBody>
      </p:sp>
    </p:spTree>
    <p:extLst>
      <p:ext uri="{BB962C8B-B14F-4D97-AF65-F5344CB8AC3E}">
        <p14:creationId xmlns:p14="http://schemas.microsoft.com/office/powerpoint/2010/main" val="37374889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4CC6C1-2B55-6671-0685-D22942EC4B9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A6B18B8-DAD8-3453-07BE-1734AA408DC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1577C43-B973-921E-7933-A97D243BE0C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71EFBEB-ADCD-FFCC-4103-D529C0157A4A}"/>
              </a:ext>
            </a:extLst>
          </p:cNvPr>
          <p:cNvSpPr>
            <a:spLocks noGrp="1"/>
          </p:cNvSpPr>
          <p:nvPr>
            <p:ph type="sldNum" sz="quarter" idx="5"/>
          </p:nvPr>
        </p:nvSpPr>
        <p:spPr/>
        <p:txBody>
          <a:bodyPr/>
          <a:lstStyle/>
          <a:p>
            <a:fld id="{7B52DB8E-6E16-7942-800B-47A4D9A8FB76}" type="slidenum">
              <a:rPr lang="en-US" smtClean="0"/>
              <a:t>41</a:t>
            </a:fld>
            <a:endParaRPr lang="en-US"/>
          </a:p>
        </p:txBody>
      </p:sp>
    </p:spTree>
    <p:extLst>
      <p:ext uri="{BB962C8B-B14F-4D97-AF65-F5344CB8AC3E}">
        <p14:creationId xmlns:p14="http://schemas.microsoft.com/office/powerpoint/2010/main" val="1904966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B27C54-29F0-9A6C-699C-03BB4F4618C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1DE166D-A66D-4AAD-E4F8-B54BD477EBD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E923C2A-8247-05F6-3A74-F806C2C12A5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ECE8C77-0969-8660-2189-55C19B2DF8D3}"/>
              </a:ext>
            </a:extLst>
          </p:cNvPr>
          <p:cNvSpPr>
            <a:spLocks noGrp="1"/>
          </p:cNvSpPr>
          <p:nvPr>
            <p:ph type="sldNum" sz="quarter" idx="5"/>
          </p:nvPr>
        </p:nvSpPr>
        <p:spPr/>
        <p:txBody>
          <a:bodyPr/>
          <a:lstStyle/>
          <a:p>
            <a:fld id="{7B52DB8E-6E16-7942-800B-47A4D9A8FB76}" type="slidenum">
              <a:rPr lang="en-US" smtClean="0"/>
              <a:t>42</a:t>
            </a:fld>
            <a:endParaRPr lang="en-US"/>
          </a:p>
        </p:txBody>
      </p:sp>
    </p:spTree>
    <p:extLst>
      <p:ext uri="{BB962C8B-B14F-4D97-AF65-F5344CB8AC3E}">
        <p14:creationId xmlns:p14="http://schemas.microsoft.com/office/powerpoint/2010/main" val="6308122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FD5D02-015B-B944-49E5-9E2DD62DA26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7F09D07-4FA9-ACB6-558B-73EFA3C9045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F86E7AE-2C9F-AA65-5D9B-7FA026405700}"/>
              </a:ext>
            </a:extLst>
          </p:cNvPr>
          <p:cNvSpPr>
            <a:spLocks noGrp="1"/>
          </p:cNvSpPr>
          <p:nvPr>
            <p:ph type="body" idx="1"/>
          </p:nvPr>
        </p:nvSpPr>
        <p:spPr/>
        <p:txBody>
          <a:bodyPr/>
          <a:lstStyle/>
          <a:p>
            <a:r>
              <a:rPr lang="en-US" b="0" i="0" u="none" strike="noStrike" dirty="0">
                <a:solidFill>
                  <a:srgbClr val="000000"/>
                </a:solidFill>
                <a:effectLst/>
                <a:latin typeface="-webkit-standard"/>
              </a:rPr>
              <a:t>asterisk</a:t>
            </a:r>
            <a:endParaRPr lang="en-US" dirty="0"/>
          </a:p>
        </p:txBody>
      </p:sp>
      <p:sp>
        <p:nvSpPr>
          <p:cNvPr id="4" name="Slide Number Placeholder 3">
            <a:extLst>
              <a:ext uri="{FF2B5EF4-FFF2-40B4-BE49-F238E27FC236}">
                <a16:creationId xmlns:a16="http://schemas.microsoft.com/office/drawing/2014/main" id="{C02C16A9-850F-D908-6B40-8869620FA2A5}"/>
              </a:ext>
            </a:extLst>
          </p:cNvPr>
          <p:cNvSpPr>
            <a:spLocks noGrp="1"/>
          </p:cNvSpPr>
          <p:nvPr>
            <p:ph type="sldNum" sz="quarter" idx="5"/>
          </p:nvPr>
        </p:nvSpPr>
        <p:spPr/>
        <p:txBody>
          <a:bodyPr/>
          <a:lstStyle/>
          <a:p>
            <a:fld id="{7B52DB8E-6E16-7942-800B-47A4D9A8FB76}" type="slidenum">
              <a:rPr lang="en-US" smtClean="0"/>
              <a:t>43</a:t>
            </a:fld>
            <a:endParaRPr lang="en-US"/>
          </a:p>
        </p:txBody>
      </p:sp>
    </p:spTree>
    <p:extLst>
      <p:ext uri="{BB962C8B-B14F-4D97-AF65-F5344CB8AC3E}">
        <p14:creationId xmlns:p14="http://schemas.microsoft.com/office/powerpoint/2010/main" val="6169210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E3C63B-9EDC-0C0A-2586-CBCD8287639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689FBCF-5672-321E-7B90-D7D1C7184D4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AEA0F25-33DB-9B8C-2347-F948C0807AA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D7EA633-DC99-B25F-66E0-53601B2A1BAC}"/>
              </a:ext>
            </a:extLst>
          </p:cNvPr>
          <p:cNvSpPr>
            <a:spLocks noGrp="1"/>
          </p:cNvSpPr>
          <p:nvPr>
            <p:ph type="sldNum" sz="quarter" idx="5"/>
          </p:nvPr>
        </p:nvSpPr>
        <p:spPr/>
        <p:txBody>
          <a:bodyPr/>
          <a:lstStyle/>
          <a:p>
            <a:fld id="{7B52DB8E-6E16-7942-800B-47A4D9A8FB76}" type="slidenum">
              <a:rPr lang="en-US" smtClean="0"/>
              <a:t>44</a:t>
            </a:fld>
            <a:endParaRPr lang="en-US"/>
          </a:p>
        </p:txBody>
      </p:sp>
    </p:spTree>
    <p:extLst>
      <p:ext uri="{BB962C8B-B14F-4D97-AF65-F5344CB8AC3E}">
        <p14:creationId xmlns:p14="http://schemas.microsoft.com/office/powerpoint/2010/main" val="8655611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679E7E-AC6C-FA45-D3EB-0B3CDA9B849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69EB4CE-EB60-0F23-0F36-222421833D2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C9B4942-A5C8-A48E-BFFA-3A996CB2549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894799B-D622-F63B-D970-53A2079FBA17}"/>
              </a:ext>
            </a:extLst>
          </p:cNvPr>
          <p:cNvSpPr>
            <a:spLocks noGrp="1"/>
          </p:cNvSpPr>
          <p:nvPr>
            <p:ph type="sldNum" sz="quarter" idx="5"/>
          </p:nvPr>
        </p:nvSpPr>
        <p:spPr/>
        <p:txBody>
          <a:bodyPr/>
          <a:lstStyle/>
          <a:p>
            <a:fld id="{7B52DB8E-6E16-7942-800B-47A4D9A8FB76}" type="slidenum">
              <a:rPr lang="en-US" smtClean="0"/>
              <a:t>45</a:t>
            </a:fld>
            <a:endParaRPr lang="en-US"/>
          </a:p>
        </p:txBody>
      </p:sp>
    </p:spTree>
    <p:extLst>
      <p:ext uri="{BB962C8B-B14F-4D97-AF65-F5344CB8AC3E}">
        <p14:creationId xmlns:p14="http://schemas.microsoft.com/office/powerpoint/2010/main" val="25401309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4AE02C-8F99-ACF0-C93A-0FC801D63CB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FEF064E-9977-F73D-7EF3-BBDB4B629C9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663E266-DE11-4238-2B68-69663C94244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EC7BC6E-E4D7-79B4-DE58-629796EF537E}"/>
              </a:ext>
            </a:extLst>
          </p:cNvPr>
          <p:cNvSpPr>
            <a:spLocks noGrp="1"/>
          </p:cNvSpPr>
          <p:nvPr>
            <p:ph type="sldNum" sz="quarter" idx="5"/>
          </p:nvPr>
        </p:nvSpPr>
        <p:spPr/>
        <p:txBody>
          <a:bodyPr/>
          <a:lstStyle/>
          <a:p>
            <a:fld id="{7B52DB8E-6E16-7942-800B-47A4D9A8FB76}" type="slidenum">
              <a:rPr lang="en-US" smtClean="0"/>
              <a:t>46</a:t>
            </a:fld>
            <a:endParaRPr lang="en-US"/>
          </a:p>
        </p:txBody>
      </p:sp>
    </p:spTree>
    <p:extLst>
      <p:ext uri="{BB962C8B-B14F-4D97-AF65-F5344CB8AC3E}">
        <p14:creationId xmlns:p14="http://schemas.microsoft.com/office/powerpoint/2010/main" val="257087772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02EB45-4FC2-B2B4-7B93-93B35D5F2A7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566B408-FB85-4A45-140C-8E06B96A3F4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AC7D9F9-2D2A-FCE8-101F-AC690AA9C6A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6149D4D-7497-A4B0-BFEE-1A1878C21A34}"/>
              </a:ext>
            </a:extLst>
          </p:cNvPr>
          <p:cNvSpPr>
            <a:spLocks noGrp="1"/>
          </p:cNvSpPr>
          <p:nvPr>
            <p:ph type="sldNum" sz="quarter" idx="5"/>
          </p:nvPr>
        </p:nvSpPr>
        <p:spPr/>
        <p:txBody>
          <a:bodyPr/>
          <a:lstStyle/>
          <a:p>
            <a:fld id="{7B52DB8E-6E16-7942-800B-47A4D9A8FB76}" type="slidenum">
              <a:rPr lang="en-US" smtClean="0"/>
              <a:t>47</a:t>
            </a:fld>
            <a:endParaRPr lang="en-US"/>
          </a:p>
        </p:txBody>
      </p:sp>
    </p:spTree>
    <p:extLst>
      <p:ext uri="{BB962C8B-B14F-4D97-AF65-F5344CB8AC3E}">
        <p14:creationId xmlns:p14="http://schemas.microsoft.com/office/powerpoint/2010/main" val="29703075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9D99A1-BABF-BCBC-760A-0F5D0085812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2625C3B-2571-4DE0-C20A-70F44DC8D1E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2EA8230-4E0E-9F7F-1166-2FC82E49059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B5E95BE-7F33-2BCF-5273-37F943E562A1}"/>
              </a:ext>
            </a:extLst>
          </p:cNvPr>
          <p:cNvSpPr>
            <a:spLocks noGrp="1"/>
          </p:cNvSpPr>
          <p:nvPr>
            <p:ph type="sldNum" sz="quarter" idx="5"/>
          </p:nvPr>
        </p:nvSpPr>
        <p:spPr/>
        <p:txBody>
          <a:bodyPr/>
          <a:lstStyle/>
          <a:p>
            <a:fld id="{7B52DB8E-6E16-7942-800B-47A4D9A8FB76}" type="slidenum">
              <a:rPr lang="en-US" smtClean="0"/>
              <a:t>48</a:t>
            </a:fld>
            <a:endParaRPr lang="en-US"/>
          </a:p>
        </p:txBody>
      </p:sp>
    </p:spTree>
    <p:extLst>
      <p:ext uri="{BB962C8B-B14F-4D97-AF65-F5344CB8AC3E}">
        <p14:creationId xmlns:p14="http://schemas.microsoft.com/office/powerpoint/2010/main" val="13237476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OpenAI. 2023. GPT-4 Technical Report. https://arxiv.org/abs/2303.08774</a:t>
            </a:r>
          </a:p>
        </p:txBody>
      </p:sp>
      <p:sp>
        <p:nvSpPr>
          <p:cNvPr id="4" name="Slide Number Placeholder 3"/>
          <p:cNvSpPr>
            <a:spLocks noGrp="1"/>
          </p:cNvSpPr>
          <p:nvPr>
            <p:ph type="sldNum" sz="quarter" idx="5"/>
          </p:nvPr>
        </p:nvSpPr>
        <p:spPr/>
        <p:txBody>
          <a:bodyPr/>
          <a:lstStyle/>
          <a:p>
            <a:fld id="{898A63E9-AFE5-4179-A14F-1855D29A82F0}" type="slidenum">
              <a:rPr lang="en-US" smtClean="0"/>
              <a:t>3</a:t>
            </a:fld>
            <a:endParaRPr lang="en-US"/>
          </a:p>
        </p:txBody>
      </p:sp>
    </p:spTree>
    <p:extLst>
      <p:ext uri="{BB962C8B-B14F-4D97-AF65-F5344CB8AC3E}">
        <p14:creationId xmlns:p14="http://schemas.microsoft.com/office/powerpoint/2010/main" val="14421280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2FBC98-0567-9013-3315-F2820D21F83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E4E74F2-07D4-FF3C-400F-2CA4CB7EFB9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B83B0EF-598E-1BCB-C595-66D7ADA277C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9229DB8-F845-B181-396F-1011931A3AA6}"/>
              </a:ext>
            </a:extLst>
          </p:cNvPr>
          <p:cNvSpPr>
            <a:spLocks noGrp="1"/>
          </p:cNvSpPr>
          <p:nvPr>
            <p:ph type="sldNum" sz="quarter" idx="5"/>
          </p:nvPr>
        </p:nvSpPr>
        <p:spPr/>
        <p:txBody>
          <a:bodyPr/>
          <a:lstStyle/>
          <a:p>
            <a:fld id="{7B52DB8E-6E16-7942-800B-47A4D9A8FB76}" type="slidenum">
              <a:rPr lang="en-US" smtClean="0"/>
              <a:t>49</a:t>
            </a:fld>
            <a:endParaRPr lang="en-US"/>
          </a:p>
        </p:txBody>
      </p:sp>
    </p:spTree>
    <p:extLst>
      <p:ext uri="{BB962C8B-B14F-4D97-AF65-F5344CB8AC3E}">
        <p14:creationId xmlns:p14="http://schemas.microsoft.com/office/powerpoint/2010/main" val="3164212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OpenAI. 2023. GPT-4 Technical Report. https://arxiv.org/abs/2303.08774</a:t>
            </a:r>
          </a:p>
        </p:txBody>
      </p:sp>
      <p:sp>
        <p:nvSpPr>
          <p:cNvPr id="4" name="Slide Number Placeholder 3"/>
          <p:cNvSpPr>
            <a:spLocks noGrp="1"/>
          </p:cNvSpPr>
          <p:nvPr>
            <p:ph type="sldNum" sz="quarter" idx="5"/>
          </p:nvPr>
        </p:nvSpPr>
        <p:spPr/>
        <p:txBody>
          <a:bodyPr/>
          <a:lstStyle/>
          <a:p>
            <a:fld id="{898A63E9-AFE5-4179-A14F-1855D29A82F0}" type="slidenum">
              <a:rPr lang="en-US" smtClean="0"/>
              <a:t>4</a:t>
            </a:fld>
            <a:endParaRPr lang="en-US"/>
          </a:p>
        </p:txBody>
      </p:sp>
    </p:spTree>
    <p:extLst>
      <p:ext uri="{BB962C8B-B14F-4D97-AF65-F5344CB8AC3E}">
        <p14:creationId xmlns:p14="http://schemas.microsoft.com/office/powerpoint/2010/main" val="34444212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OpenAI. 2023. GPT-4 Technical Report. https://arxiv.org/abs/2303.08774</a:t>
            </a:r>
          </a:p>
        </p:txBody>
      </p:sp>
      <p:sp>
        <p:nvSpPr>
          <p:cNvPr id="4" name="Slide Number Placeholder 3"/>
          <p:cNvSpPr>
            <a:spLocks noGrp="1"/>
          </p:cNvSpPr>
          <p:nvPr>
            <p:ph type="sldNum" sz="quarter" idx="5"/>
          </p:nvPr>
        </p:nvSpPr>
        <p:spPr/>
        <p:txBody>
          <a:bodyPr/>
          <a:lstStyle/>
          <a:p>
            <a:fld id="{898A63E9-AFE5-4179-A14F-1855D29A82F0}" type="slidenum">
              <a:rPr lang="en-US" smtClean="0"/>
              <a:t>5</a:t>
            </a:fld>
            <a:endParaRPr lang="en-US"/>
          </a:p>
        </p:txBody>
      </p:sp>
    </p:spTree>
    <p:extLst>
      <p:ext uri="{BB962C8B-B14F-4D97-AF65-F5344CB8AC3E}">
        <p14:creationId xmlns:p14="http://schemas.microsoft.com/office/powerpoint/2010/main" val="12545445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u="none" strike="noStrike" dirty="0">
                <a:solidFill>
                  <a:srgbClr val="000000"/>
                </a:solidFill>
                <a:effectLst/>
                <a:latin typeface="-webkit-standard"/>
              </a:rPr>
              <a:t>Python is the language you code in, while Python IDE and code editors are tools that help you write and manage that code.</a:t>
            </a:r>
            <a:endParaRPr lang="en-US" dirty="0"/>
          </a:p>
        </p:txBody>
      </p:sp>
      <p:sp>
        <p:nvSpPr>
          <p:cNvPr id="4" name="Slide Number Placeholder 3"/>
          <p:cNvSpPr>
            <a:spLocks noGrp="1"/>
          </p:cNvSpPr>
          <p:nvPr>
            <p:ph type="sldNum" sz="quarter" idx="5"/>
          </p:nvPr>
        </p:nvSpPr>
        <p:spPr/>
        <p:txBody>
          <a:bodyPr/>
          <a:lstStyle/>
          <a:p>
            <a:fld id="{7B52DB8E-6E16-7942-800B-47A4D9A8FB76}" type="slidenum">
              <a:rPr lang="en-US" smtClean="0"/>
              <a:t>34</a:t>
            </a:fld>
            <a:endParaRPr lang="en-US"/>
          </a:p>
        </p:txBody>
      </p:sp>
    </p:spTree>
    <p:extLst>
      <p:ext uri="{BB962C8B-B14F-4D97-AF65-F5344CB8AC3E}">
        <p14:creationId xmlns:p14="http://schemas.microsoft.com/office/powerpoint/2010/main" val="28364554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7288A2-25B9-7598-F90D-A9500F34BBD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6374CEF-634B-339A-5DA1-3FC7CAADFC7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767C176-9D2F-B5E8-9A81-2215E416EA3F}"/>
              </a:ext>
            </a:extLst>
          </p:cNvPr>
          <p:cNvSpPr>
            <a:spLocks noGrp="1"/>
          </p:cNvSpPr>
          <p:nvPr>
            <p:ph type="body" idx="1"/>
          </p:nvPr>
        </p:nvSpPr>
        <p:spPr/>
        <p:txBody>
          <a:bodyPr/>
          <a:lstStyle/>
          <a:p>
            <a:r>
              <a:rPr lang="en-US" dirty="0"/>
              <a:t>IDE: </a:t>
            </a:r>
            <a:r>
              <a:rPr lang="en-US" b="0" i="0" u="none" strike="noStrike" dirty="0">
                <a:solidFill>
                  <a:srgbClr val="1F1F1F"/>
                </a:solidFill>
                <a:effectLst/>
                <a:latin typeface="Google Sans"/>
              </a:rPr>
              <a:t>Integrated development environment</a:t>
            </a:r>
          </a:p>
          <a:p>
            <a:r>
              <a:rPr lang="en-US" b="0" i="0" u="none" strike="noStrike" dirty="0">
                <a:solidFill>
                  <a:srgbClr val="1F1F1F"/>
                </a:solidFill>
                <a:effectLst/>
                <a:latin typeface="Google Sans"/>
              </a:rPr>
              <a:t>More information: https://</a:t>
            </a:r>
            <a:r>
              <a:rPr lang="en-US" b="0" i="0" u="none" strike="noStrike" dirty="0" err="1">
                <a:solidFill>
                  <a:srgbClr val="1F1F1F"/>
                </a:solidFill>
                <a:effectLst/>
                <a:latin typeface="Google Sans"/>
              </a:rPr>
              <a:t>realpython.com</a:t>
            </a:r>
            <a:r>
              <a:rPr lang="en-US" b="0" i="0" u="none" strike="noStrike" dirty="0">
                <a:solidFill>
                  <a:srgbClr val="1F1F1F"/>
                </a:solidFill>
                <a:effectLst/>
                <a:latin typeface="Google Sans"/>
              </a:rPr>
              <a:t>/python-ides-code-editors-guide/#:~:text=PyCharm%2C%20Spyder%2C%20and%20Thonny%20are,with%20Python%20data%20science%20libraries. </a:t>
            </a:r>
            <a:endParaRPr lang="en-US" dirty="0"/>
          </a:p>
        </p:txBody>
      </p:sp>
      <p:sp>
        <p:nvSpPr>
          <p:cNvPr id="4" name="Slide Number Placeholder 3">
            <a:extLst>
              <a:ext uri="{FF2B5EF4-FFF2-40B4-BE49-F238E27FC236}">
                <a16:creationId xmlns:a16="http://schemas.microsoft.com/office/drawing/2014/main" id="{5FF6557F-C865-5D89-F601-A70A6903830F}"/>
              </a:ext>
            </a:extLst>
          </p:cNvPr>
          <p:cNvSpPr>
            <a:spLocks noGrp="1"/>
          </p:cNvSpPr>
          <p:nvPr>
            <p:ph type="sldNum" sz="quarter" idx="5"/>
          </p:nvPr>
        </p:nvSpPr>
        <p:spPr/>
        <p:txBody>
          <a:bodyPr/>
          <a:lstStyle/>
          <a:p>
            <a:fld id="{7B52DB8E-6E16-7942-800B-47A4D9A8FB76}" type="slidenum">
              <a:rPr lang="en-US" smtClean="0"/>
              <a:t>35</a:t>
            </a:fld>
            <a:endParaRPr lang="en-US"/>
          </a:p>
        </p:txBody>
      </p:sp>
    </p:spTree>
    <p:extLst>
      <p:ext uri="{BB962C8B-B14F-4D97-AF65-F5344CB8AC3E}">
        <p14:creationId xmlns:p14="http://schemas.microsoft.com/office/powerpoint/2010/main" val="8479393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C84C82-C1B4-7B20-09E3-6B441A928D6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5E82D51-F981-F7A1-C1FC-CA45BCD6D5B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B215B84-3DA8-1748-7D25-1472E3543677}"/>
              </a:ext>
            </a:extLst>
          </p:cNvPr>
          <p:cNvSpPr>
            <a:spLocks noGrp="1"/>
          </p:cNvSpPr>
          <p:nvPr>
            <p:ph type="body" idx="1"/>
          </p:nvPr>
        </p:nvSpPr>
        <p:spPr/>
        <p:txBody>
          <a:bodyPr/>
          <a:lstStyle/>
          <a:p>
            <a:r>
              <a:rPr lang="en-US" dirty="0"/>
              <a:t>To use the </a:t>
            </a:r>
            <a:r>
              <a:rPr lang="en-US" dirty="0" err="1"/>
              <a:t>Jupyter</a:t>
            </a:r>
            <a:r>
              <a:rPr lang="en-US" dirty="0"/>
              <a:t> Notebook in your local machine, you have to install it. So you are going to open the command prompt or terminal and enter “</a:t>
            </a:r>
            <a:r>
              <a:rPr lang="en-US" sz="1200" dirty="0">
                <a:solidFill>
                  <a:schemeClr val="bg2"/>
                </a:solidFill>
              </a:rPr>
              <a:t>pip3 install </a:t>
            </a:r>
            <a:r>
              <a:rPr lang="en-US" sz="1200" dirty="0" err="1">
                <a:solidFill>
                  <a:schemeClr val="bg2"/>
                </a:solidFill>
              </a:rPr>
              <a:t>jupyter</a:t>
            </a:r>
            <a:r>
              <a:rPr lang="en-US" sz="1200" dirty="0">
                <a:solidFill>
                  <a:schemeClr val="bg2"/>
                </a:solidFill>
              </a:rPr>
              <a:t>.” The pip command gets installed by default when you install Python to your local machine. If you get an error that says command not found, make sure you have Python installed on your local machine. Once the installation is finished, and you want to open the </a:t>
            </a:r>
            <a:r>
              <a:rPr lang="en-US" sz="1200" dirty="0" err="1">
                <a:solidFill>
                  <a:schemeClr val="bg2"/>
                </a:solidFill>
              </a:rPr>
              <a:t>jupyter</a:t>
            </a:r>
            <a:r>
              <a:rPr lang="en-US" sz="1200" dirty="0">
                <a:solidFill>
                  <a:schemeClr val="bg2"/>
                </a:solidFill>
              </a:rPr>
              <a:t> notebook, you can open the </a:t>
            </a:r>
            <a:r>
              <a:rPr lang="en-US" sz="1200" dirty="0" err="1">
                <a:solidFill>
                  <a:schemeClr val="bg2"/>
                </a:solidFill>
              </a:rPr>
              <a:t>jupyter</a:t>
            </a:r>
            <a:r>
              <a:rPr lang="en-US" sz="1200" dirty="0">
                <a:solidFill>
                  <a:schemeClr val="bg2"/>
                </a:solidFill>
              </a:rPr>
              <a:t> website (https://</a:t>
            </a:r>
            <a:r>
              <a:rPr lang="en-US" sz="1200" dirty="0" err="1">
                <a:solidFill>
                  <a:schemeClr val="bg2"/>
                </a:solidFill>
              </a:rPr>
              <a:t>jupyter.org</a:t>
            </a:r>
            <a:r>
              <a:rPr lang="en-US" sz="1200" dirty="0">
                <a:solidFill>
                  <a:schemeClr val="bg2"/>
                </a:solidFill>
              </a:rPr>
              <a:t>) and then run the command in the </a:t>
            </a:r>
            <a:r>
              <a:rPr lang="en-US" dirty="0"/>
              <a:t>command prompt or terminal </a:t>
            </a:r>
            <a:r>
              <a:rPr lang="en-US" sz="1200" dirty="0">
                <a:solidFill>
                  <a:schemeClr val="bg2"/>
                </a:solidFill>
              </a:rPr>
              <a:t>: </a:t>
            </a:r>
            <a:r>
              <a:rPr lang="en-US" sz="1200" dirty="0" err="1">
                <a:solidFill>
                  <a:schemeClr val="bg2"/>
                </a:solidFill>
              </a:rPr>
              <a:t>jupyter</a:t>
            </a:r>
            <a:r>
              <a:rPr lang="en-US" sz="1200" dirty="0">
                <a:solidFill>
                  <a:schemeClr val="bg2"/>
                </a:solidFill>
              </a:rPr>
              <a:t> notebook and press enter. This will open a </a:t>
            </a:r>
            <a:r>
              <a:rPr lang="en-US" sz="1200" dirty="0" err="1">
                <a:solidFill>
                  <a:schemeClr val="bg2"/>
                </a:solidFill>
              </a:rPr>
              <a:t>jupyter</a:t>
            </a:r>
            <a:r>
              <a:rPr lang="en-US" sz="1200" dirty="0">
                <a:solidFill>
                  <a:schemeClr val="bg2"/>
                </a:solidFill>
              </a:rPr>
              <a:t> notebook on your local machine. You can verify the link “localhost” that says you are running on a local machine. And you can press on the “New” button and choose “Notebook.” For more info: https://</a:t>
            </a:r>
            <a:r>
              <a:rPr lang="en-US" sz="1200" dirty="0" err="1">
                <a:solidFill>
                  <a:schemeClr val="bg2"/>
                </a:solidFill>
              </a:rPr>
              <a:t>www.youtube.com</a:t>
            </a:r>
            <a:r>
              <a:rPr lang="en-US" sz="1200" dirty="0">
                <a:solidFill>
                  <a:schemeClr val="bg2"/>
                </a:solidFill>
              </a:rPr>
              <a:t>/</a:t>
            </a:r>
            <a:r>
              <a:rPr lang="en-US" sz="1200" dirty="0" err="1">
                <a:solidFill>
                  <a:schemeClr val="bg2"/>
                </a:solidFill>
              </a:rPr>
              <a:t>watch?v</a:t>
            </a:r>
            <a:r>
              <a:rPr lang="en-US" sz="1200" dirty="0">
                <a:solidFill>
                  <a:schemeClr val="bg2"/>
                </a:solidFill>
              </a:rPr>
              <a:t>=_XL3KekEd2E </a:t>
            </a:r>
            <a:endParaRPr lang="en-US" dirty="0"/>
          </a:p>
        </p:txBody>
      </p:sp>
      <p:sp>
        <p:nvSpPr>
          <p:cNvPr id="4" name="Slide Number Placeholder 3">
            <a:extLst>
              <a:ext uri="{FF2B5EF4-FFF2-40B4-BE49-F238E27FC236}">
                <a16:creationId xmlns:a16="http://schemas.microsoft.com/office/drawing/2014/main" id="{6A750742-605D-1AD3-9ABC-584FE3634B15}"/>
              </a:ext>
            </a:extLst>
          </p:cNvPr>
          <p:cNvSpPr>
            <a:spLocks noGrp="1"/>
          </p:cNvSpPr>
          <p:nvPr>
            <p:ph type="sldNum" sz="quarter" idx="5"/>
          </p:nvPr>
        </p:nvSpPr>
        <p:spPr/>
        <p:txBody>
          <a:bodyPr/>
          <a:lstStyle/>
          <a:p>
            <a:fld id="{7B52DB8E-6E16-7942-800B-47A4D9A8FB76}" type="slidenum">
              <a:rPr lang="en-US" smtClean="0"/>
              <a:t>36</a:t>
            </a:fld>
            <a:endParaRPr lang="en-US"/>
          </a:p>
        </p:txBody>
      </p:sp>
    </p:spTree>
    <p:extLst>
      <p:ext uri="{BB962C8B-B14F-4D97-AF65-F5344CB8AC3E}">
        <p14:creationId xmlns:p14="http://schemas.microsoft.com/office/powerpoint/2010/main" val="25711703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F38D6A-9355-C3E6-9549-5CDAA2C4160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B7E4403-FC0F-D947-4019-0A52368B981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0ACA56C-0F62-7B4F-4149-915DD86D30E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D1C071C-8D6C-9D55-85D7-ACAF2244D509}"/>
              </a:ext>
            </a:extLst>
          </p:cNvPr>
          <p:cNvSpPr>
            <a:spLocks noGrp="1"/>
          </p:cNvSpPr>
          <p:nvPr>
            <p:ph type="sldNum" sz="quarter" idx="5"/>
          </p:nvPr>
        </p:nvSpPr>
        <p:spPr/>
        <p:txBody>
          <a:bodyPr/>
          <a:lstStyle/>
          <a:p>
            <a:fld id="{7B52DB8E-6E16-7942-800B-47A4D9A8FB76}" type="slidenum">
              <a:rPr lang="en-US" smtClean="0"/>
              <a:t>37</a:t>
            </a:fld>
            <a:endParaRPr lang="en-US"/>
          </a:p>
        </p:txBody>
      </p:sp>
    </p:spTree>
    <p:extLst>
      <p:ext uri="{BB962C8B-B14F-4D97-AF65-F5344CB8AC3E}">
        <p14:creationId xmlns:p14="http://schemas.microsoft.com/office/powerpoint/2010/main" val="35990258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2D8688-CE1F-4373-AB13-6A7898611C3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C354323-A71F-42F6-8E43-E5CBBE4FA0A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9E1CB7F-515B-3DB6-4526-50DC9635150B}"/>
              </a:ext>
            </a:extLst>
          </p:cNvPr>
          <p:cNvSpPr>
            <a:spLocks noGrp="1"/>
          </p:cNvSpPr>
          <p:nvPr>
            <p:ph type="body" idx="1"/>
          </p:nvPr>
        </p:nvSpPr>
        <p:spPr/>
        <p:txBody>
          <a:bodyPr/>
          <a:lstStyle/>
          <a:p>
            <a:r>
              <a:rPr lang="en-US" b="1" i="0" u="none" strike="noStrike" dirty="0">
                <a:solidFill>
                  <a:srgbClr val="000000"/>
                </a:solidFill>
                <a:effectLst/>
              </a:rPr>
              <a:t>API</a:t>
            </a:r>
            <a:r>
              <a:rPr lang="en-US" b="0" i="0" u="none" strike="noStrike" dirty="0">
                <a:solidFill>
                  <a:srgbClr val="000000"/>
                </a:solidFill>
                <a:effectLst/>
                <a:latin typeface="-webkit-standard"/>
              </a:rPr>
              <a:t> (Application Programming Interface) is a set of rules and protocols that allows different software applications to communicate with each other.</a:t>
            </a:r>
            <a:endParaRPr lang="en-US" dirty="0"/>
          </a:p>
        </p:txBody>
      </p:sp>
      <p:sp>
        <p:nvSpPr>
          <p:cNvPr id="4" name="Slide Number Placeholder 3">
            <a:extLst>
              <a:ext uri="{FF2B5EF4-FFF2-40B4-BE49-F238E27FC236}">
                <a16:creationId xmlns:a16="http://schemas.microsoft.com/office/drawing/2014/main" id="{669D31E8-2056-82D7-BBB3-ABD07D8A2B4A}"/>
              </a:ext>
            </a:extLst>
          </p:cNvPr>
          <p:cNvSpPr>
            <a:spLocks noGrp="1"/>
          </p:cNvSpPr>
          <p:nvPr>
            <p:ph type="sldNum" sz="quarter" idx="5"/>
          </p:nvPr>
        </p:nvSpPr>
        <p:spPr/>
        <p:txBody>
          <a:bodyPr/>
          <a:lstStyle/>
          <a:p>
            <a:fld id="{7B52DB8E-6E16-7942-800B-47A4D9A8FB76}" type="slidenum">
              <a:rPr lang="en-US" smtClean="0"/>
              <a:t>38</a:t>
            </a:fld>
            <a:endParaRPr lang="en-US"/>
          </a:p>
        </p:txBody>
      </p:sp>
    </p:spTree>
    <p:extLst>
      <p:ext uri="{BB962C8B-B14F-4D97-AF65-F5344CB8AC3E}">
        <p14:creationId xmlns:p14="http://schemas.microsoft.com/office/powerpoint/2010/main" val="11530799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8DD129-A8C2-419E-B641-6CC90F50732D}"/>
              </a:ext>
            </a:extLst>
          </p:cNvPr>
          <p:cNvSpPr>
            <a:spLocks noGrp="1"/>
          </p:cNvSpPr>
          <p:nvPr>
            <p:ph type="ctrTitle"/>
          </p:nvPr>
        </p:nvSpPr>
        <p:spPr>
          <a:xfrm>
            <a:off x="762000" y="1524000"/>
            <a:ext cx="10668000" cy="22860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1B33C04-8A23-4499-A6EF-1D190F0FB38E}"/>
              </a:ext>
            </a:extLst>
          </p:cNvPr>
          <p:cNvSpPr>
            <a:spLocks noGrp="1"/>
          </p:cNvSpPr>
          <p:nvPr>
            <p:ph type="subTitle" idx="1"/>
          </p:nvPr>
        </p:nvSpPr>
        <p:spPr>
          <a:xfrm>
            <a:off x="762000" y="4571999"/>
            <a:ext cx="10668000" cy="1524000"/>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EFA99FB-5674-4BC5-949F-8D45EC167511}"/>
              </a:ext>
            </a:extLst>
          </p:cNvPr>
          <p:cNvSpPr>
            <a:spLocks noGrp="1"/>
          </p:cNvSpPr>
          <p:nvPr>
            <p:ph type="dt" sz="half" idx="10"/>
          </p:nvPr>
        </p:nvSpPr>
        <p:spPr/>
        <p:txBody>
          <a:bodyPr/>
          <a:lstStyle/>
          <a:p>
            <a:fld id="{76969C88-B244-455D-A017-012B25B1ACDD}" type="datetimeFigureOut">
              <a:rPr lang="en-US" smtClean="0"/>
              <a:t>9/30/2024</a:t>
            </a:fld>
            <a:endParaRPr lang="en-US"/>
          </a:p>
        </p:txBody>
      </p:sp>
      <p:sp>
        <p:nvSpPr>
          <p:cNvPr id="5" name="Footer Placeholder 4">
            <a:extLst>
              <a:ext uri="{FF2B5EF4-FFF2-40B4-BE49-F238E27FC236}">
                <a16:creationId xmlns:a16="http://schemas.microsoft.com/office/drawing/2014/main" id="{0763CF93-DD67-4FE2-8083-864693FE8E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05E934-32B6-44B1-9622-67F30BDA3F3A}"/>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17409149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BA5B09-FC60-445F-8A12-79869BEC60B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0A219F7-87F2-409F-BB0B-8FE9270C982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CAC2BB8-59E0-4EB2-B3BE-59D8641EE133}"/>
              </a:ext>
            </a:extLst>
          </p:cNvPr>
          <p:cNvSpPr>
            <a:spLocks noGrp="1"/>
          </p:cNvSpPr>
          <p:nvPr>
            <p:ph type="dt" sz="half" idx="10"/>
          </p:nvPr>
        </p:nvSpPr>
        <p:spPr/>
        <p:txBody>
          <a:bodyPr/>
          <a:lstStyle/>
          <a:p>
            <a:fld id="{76969C88-B244-455D-A017-012B25B1ACDD}" type="datetimeFigureOut">
              <a:rPr lang="en-US" smtClean="0"/>
              <a:t>9/30/2024</a:t>
            </a:fld>
            <a:endParaRPr lang="en-US"/>
          </a:p>
        </p:txBody>
      </p:sp>
      <p:sp>
        <p:nvSpPr>
          <p:cNvPr id="5" name="Footer Placeholder 4">
            <a:extLst>
              <a:ext uri="{FF2B5EF4-FFF2-40B4-BE49-F238E27FC236}">
                <a16:creationId xmlns:a16="http://schemas.microsoft.com/office/drawing/2014/main" id="{2D56984E-C0DE-461B-8011-8FC31B0EE94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FE7C03-68D3-445E-A5A2-8A935CFC977E}"/>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10667024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B21F0D7-112D-48B1-B32B-170B1AA2B51E}"/>
              </a:ext>
            </a:extLst>
          </p:cNvPr>
          <p:cNvSpPr>
            <a:spLocks noGrp="1"/>
          </p:cNvSpPr>
          <p:nvPr>
            <p:ph type="title" orient="vert"/>
          </p:nvPr>
        </p:nvSpPr>
        <p:spPr>
          <a:xfrm>
            <a:off x="9143998" y="761999"/>
            <a:ext cx="2286000" cy="5334001"/>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B27A7C1-8E5B-41DA-9802-F242D382B66B}"/>
              </a:ext>
            </a:extLst>
          </p:cNvPr>
          <p:cNvSpPr>
            <a:spLocks noGrp="1"/>
          </p:cNvSpPr>
          <p:nvPr>
            <p:ph type="body" orient="vert" idx="1"/>
          </p:nvPr>
        </p:nvSpPr>
        <p:spPr>
          <a:xfrm>
            <a:off x="762001" y="761999"/>
            <a:ext cx="7619999" cy="53340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A961CC7-F5B1-464A-8127-60645FB21081}"/>
              </a:ext>
            </a:extLst>
          </p:cNvPr>
          <p:cNvSpPr>
            <a:spLocks noGrp="1"/>
          </p:cNvSpPr>
          <p:nvPr>
            <p:ph type="dt" sz="half" idx="10"/>
          </p:nvPr>
        </p:nvSpPr>
        <p:spPr/>
        <p:txBody>
          <a:bodyPr/>
          <a:lstStyle/>
          <a:p>
            <a:fld id="{76969C88-B244-455D-A017-012B25B1ACDD}" type="datetimeFigureOut">
              <a:rPr lang="en-US" smtClean="0"/>
              <a:t>9/30/2024</a:t>
            </a:fld>
            <a:endParaRPr lang="en-US"/>
          </a:p>
        </p:txBody>
      </p:sp>
      <p:sp>
        <p:nvSpPr>
          <p:cNvPr id="5" name="Footer Placeholder 4">
            <a:extLst>
              <a:ext uri="{FF2B5EF4-FFF2-40B4-BE49-F238E27FC236}">
                <a16:creationId xmlns:a16="http://schemas.microsoft.com/office/drawing/2014/main" id="{53B94302-B381-4F37-A9FF-5CC5519175A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707151-541F-4104-B989-83A9DCA6E616}"/>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32879816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6AF011-A499-4054-89BF-A4800A68F60B}"/>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66FB6E8-D956-45B5-9B4A-9D31DF466BE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ECDB9DB-9E62-4292-915C-1DD4134740DB}"/>
              </a:ext>
            </a:extLst>
          </p:cNvPr>
          <p:cNvSpPr>
            <a:spLocks noGrp="1"/>
          </p:cNvSpPr>
          <p:nvPr>
            <p:ph type="dt" sz="half" idx="10"/>
          </p:nvPr>
        </p:nvSpPr>
        <p:spPr/>
        <p:txBody>
          <a:bodyPr/>
          <a:lstStyle/>
          <a:p>
            <a:fld id="{76969C88-B244-455D-A017-012B25B1ACDD}" type="datetimeFigureOut">
              <a:rPr lang="en-US" smtClean="0"/>
              <a:t>9/30/2024</a:t>
            </a:fld>
            <a:endParaRPr lang="en-US"/>
          </a:p>
        </p:txBody>
      </p:sp>
      <p:sp>
        <p:nvSpPr>
          <p:cNvPr id="5" name="Footer Placeholder 4">
            <a:extLst>
              <a:ext uri="{FF2B5EF4-FFF2-40B4-BE49-F238E27FC236}">
                <a16:creationId xmlns:a16="http://schemas.microsoft.com/office/drawing/2014/main" id="{2BD462F1-BC30-4172-8353-363123A1DB4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C92EE8A-96DF-4D7D-B434-778324756D04}"/>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36241093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28453A-F2B4-4EDB-B8FA-150267BC1A9A}"/>
              </a:ext>
            </a:extLst>
          </p:cNvPr>
          <p:cNvSpPr>
            <a:spLocks noGrp="1"/>
          </p:cNvSpPr>
          <p:nvPr>
            <p:ph type="title"/>
          </p:nvPr>
        </p:nvSpPr>
        <p:spPr>
          <a:xfrm>
            <a:off x="762000" y="1524000"/>
            <a:ext cx="10668000" cy="3038475"/>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4C46C51-ADF1-48FC-A4D9-38C369E78304}"/>
              </a:ext>
            </a:extLst>
          </p:cNvPr>
          <p:cNvSpPr>
            <a:spLocks noGrp="1"/>
          </p:cNvSpPr>
          <p:nvPr>
            <p:ph type="body" idx="1"/>
          </p:nvPr>
        </p:nvSpPr>
        <p:spPr>
          <a:xfrm>
            <a:off x="762000" y="4589463"/>
            <a:ext cx="10668000" cy="150653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EC43B56-4DC7-490B-AEFD-55ED1ECFF82E}"/>
              </a:ext>
            </a:extLst>
          </p:cNvPr>
          <p:cNvSpPr>
            <a:spLocks noGrp="1"/>
          </p:cNvSpPr>
          <p:nvPr>
            <p:ph type="dt" sz="half" idx="10"/>
          </p:nvPr>
        </p:nvSpPr>
        <p:spPr/>
        <p:txBody>
          <a:bodyPr/>
          <a:lstStyle/>
          <a:p>
            <a:fld id="{76969C88-B244-455D-A017-012B25B1ACDD}" type="datetimeFigureOut">
              <a:rPr lang="en-US" smtClean="0"/>
              <a:t>9/30/2024</a:t>
            </a:fld>
            <a:endParaRPr lang="en-US"/>
          </a:p>
        </p:txBody>
      </p:sp>
      <p:sp>
        <p:nvSpPr>
          <p:cNvPr id="5" name="Footer Placeholder 4">
            <a:extLst>
              <a:ext uri="{FF2B5EF4-FFF2-40B4-BE49-F238E27FC236}">
                <a16:creationId xmlns:a16="http://schemas.microsoft.com/office/drawing/2014/main" id="{454738F8-C4B2-41D8-B627-A6DDB24B2D5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F43D49-23F8-4C4B-9C30-EDC030EE6F7E}"/>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31916616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E5556D-6916-42E6-8820-8A0D328A502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62747A5-C962-477F-89AA-A32385D57996}"/>
              </a:ext>
            </a:extLst>
          </p:cNvPr>
          <p:cNvSpPr>
            <a:spLocks noGrp="1"/>
          </p:cNvSpPr>
          <p:nvPr>
            <p:ph sz="half" idx="1"/>
          </p:nvPr>
        </p:nvSpPr>
        <p:spPr>
          <a:xfrm>
            <a:off x="762000" y="2285999"/>
            <a:ext cx="5151119" cy="38100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CD08312-30FC-44D8-B2A9-B5CAAD9F066F}"/>
              </a:ext>
            </a:extLst>
          </p:cNvPr>
          <p:cNvSpPr>
            <a:spLocks noGrp="1"/>
          </p:cNvSpPr>
          <p:nvPr>
            <p:ph sz="half" idx="2"/>
          </p:nvPr>
        </p:nvSpPr>
        <p:spPr>
          <a:xfrm>
            <a:off x="6278879" y="2285999"/>
            <a:ext cx="5151121" cy="38100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BED84EB-AF90-4F19-A376-0FE5E50F9EA5}"/>
              </a:ext>
            </a:extLst>
          </p:cNvPr>
          <p:cNvSpPr>
            <a:spLocks noGrp="1"/>
          </p:cNvSpPr>
          <p:nvPr>
            <p:ph type="dt" sz="half" idx="10"/>
          </p:nvPr>
        </p:nvSpPr>
        <p:spPr/>
        <p:txBody>
          <a:bodyPr/>
          <a:lstStyle/>
          <a:p>
            <a:fld id="{76969C88-B244-455D-A017-012B25B1ACDD}" type="datetimeFigureOut">
              <a:rPr lang="en-US" smtClean="0"/>
              <a:t>9/30/2024</a:t>
            </a:fld>
            <a:endParaRPr lang="en-US"/>
          </a:p>
        </p:txBody>
      </p:sp>
      <p:sp>
        <p:nvSpPr>
          <p:cNvPr id="6" name="Footer Placeholder 5">
            <a:extLst>
              <a:ext uri="{FF2B5EF4-FFF2-40B4-BE49-F238E27FC236}">
                <a16:creationId xmlns:a16="http://schemas.microsoft.com/office/drawing/2014/main" id="{7B838ED0-2789-41E4-A36E-83F92CA2E84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7221A83-6D60-45F0-9173-5F6D2438BC36}"/>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38344554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FFAE2-03F4-4A94-86C4-9305B237CA89}"/>
              </a:ext>
            </a:extLst>
          </p:cNvPr>
          <p:cNvSpPr>
            <a:spLocks noGrp="1"/>
          </p:cNvSpPr>
          <p:nvPr>
            <p:ph type="title"/>
          </p:nvPr>
        </p:nvSpPr>
        <p:spPr>
          <a:xfrm>
            <a:off x="762000" y="762000"/>
            <a:ext cx="10668000" cy="1524000"/>
          </a:xfrm>
        </p:spPr>
        <p:txBody>
          <a:bodyPr/>
          <a:lstStyle/>
          <a:p>
            <a:r>
              <a:rPr lang="en-US"/>
              <a:t>Click to edit Master title style</a:t>
            </a:r>
          </a:p>
        </p:txBody>
      </p:sp>
      <p:sp>
        <p:nvSpPr>
          <p:cNvPr id="3" name="Text Placeholder 2">
            <a:extLst>
              <a:ext uri="{FF2B5EF4-FFF2-40B4-BE49-F238E27FC236}">
                <a16:creationId xmlns:a16="http://schemas.microsoft.com/office/drawing/2014/main" id="{75BAC5A5-E184-46B6-8AB5-C8E132D3624B}"/>
              </a:ext>
            </a:extLst>
          </p:cNvPr>
          <p:cNvSpPr>
            <a:spLocks noGrp="1"/>
          </p:cNvSpPr>
          <p:nvPr>
            <p:ph type="body" idx="1"/>
          </p:nvPr>
        </p:nvSpPr>
        <p:spPr>
          <a:xfrm>
            <a:off x="762000" y="2285999"/>
            <a:ext cx="5151119" cy="76199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FDCFE87-5D80-45CB-9D13-DFC9AFCEC7F9}"/>
              </a:ext>
            </a:extLst>
          </p:cNvPr>
          <p:cNvSpPr>
            <a:spLocks noGrp="1"/>
          </p:cNvSpPr>
          <p:nvPr>
            <p:ph sz="half" idx="2"/>
          </p:nvPr>
        </p:nvSpPr>
        <p:spPr>
          <a:xfrm>
            <a:off x="762000" y="3048000"/>
            <a:ext cx="5151119" cy="3048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AAC1E5A-8423-4749-8EDA-E13425F69658}"/>
              </a:ext>
            </a:extLst>
          </p:cNvPr>
          <p:cNvSpPr>
            <a:spLocks noGrp="1"/>
          </p:cNvSpPr>
          <p:nvPr>
            <p:ph type="body" sz="quarter" idx="3"/>
          </p:nvPr>
        </p:nvSpPr>
        <p:spPr>
          <a:xfrm>
            <a:off x="6278878" y="2286000"/>
            <a:ext cx="5151122" cy="76199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A832AAA-4BB8-4A3D-9C79-516F82F8001D}"/>
              </a:ext>
            </a:extLst>
          </p:cNvPr>
          <p:cNvSpPr>
            <a:spLocks noGrp="1"/>
          </p:cNvSpPr>
          <p:nvPr>
            <p:ph sz="quarter" idx="4"/>
          </p:nvPr>
        </p:nvSpPr>
        <p:spPr>
          <a:xfrm>
            <a:off x="6278878" y="3048000"/>
            <a:ext cx="5151122" cy="3048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80BEC63-51D3-4C70-B804-BE9EF765AD21}"/>
              </a:ext>
            </a:extLst>
          </p:cNvPr>
          <p:cNvSpPr>
            <a:spLocks noGrp="1"/>
          </p:cNvSpPr>
          <p:nvPr>
            <p:ph type="dt" sz="half" idx="10"/>
          </p:nvPr>
        </p:nvSpPr>
        <p:spPr/>
        <p:txBody>
          <a:bodyPr/>
          <a:lstStyle/>
          <a:p>
            <a:fld id="{76969C88-B244-455D-A017-012B25B1ACDD}" type="datetimeFigureOut">
              <a:rPr lang="en-US" smtClean="0"/>
              <a:t>9/30/2024</a:t>
            </a:fld>
            <a:endParaRPr lang="en-US"/>
          </a:p>
        </p:txBody>
      </p:sp>
      <p:sp>
        <p:nvSpPr>
          <p:cNvPr id="8" name="Footer Placeholder 7">
            <a:extLst>
              <a:ext uri="{FF2B5EF4-FFF2-40B4-BE49-F238E27FC236}">
                <a16:creationId xmlns:a16="http://schemas.microsoft.com/office/drawing/2014/main" id="{735CA295-8563-402F-92C3-1F20C977C17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EFA5918-109D-4342-84C0-9774A52C9E78}"/>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13321105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F2662-CBD1-4498-9B6E-2961F5EF1BF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FF739AE-8101-4C18-8CF3-911BDF3978A8}"/>
              </a:ext>
            </a:extLst>
          </p:cNvPr>
          <p:cNvSpPr>
            <a:spLocks noGrp="1"/>
          </p:cNvSpPr>
          <p:nvPr>
            <p:ph type="dt" sz="half" idx="10"/>
          </p:nvPr>
        </p:nvSpPr>
        <p:spPr/>
        <p:txBody>
          <a:bodyPr/>
          <a:lstStyle/>
          <a:p>
            <a:fld id="{76969C88-B244-455D-A017-012B25B1ACDD}" type="datetimeFigureOut">
              <a:rPr lang="en-US" smtClean="0"/>
              <a:t>9/30/2024</a:t>
            </a:fld>
            <a:endParaRPr lang="en-US"/>
          </a:p>
        </p:txBody>
      </p:sp>
      <p:sp>
        <p:nvSpPr>
          <p:cNvPr id="4" name="Footer Placeholder 3">
            <a:extLst>
              <a:ext uri="{FF2B5EF4-FFF2-40B4-BE49-F238E27FC236}">
                <a16:creationId xmlns:a16="http://schemas.microsoft.com/office/drawing/2014/main" id="{66EB1C88-D181-449C-9BE1-E85068C1883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B38A2C9-E93B-4F0A-A021-9E3AEBC3FA88}"/>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6148070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00AE8D9-9B42-438E-ADA6-CCFE45788460}"/>
              </a:ext>
            </a:extLst>
          </p:cNvPr>
          <p:cNvSpPr>
            <a:spLocks noGrp="1"/>
          </p:cNvSpPr>
          <p:nvPr>
            <p:ph type="dt" sz="half" idx="10"/>
          </p:nvPr>
        </p:nvSpPr>
        <p:spPr/>
        <p:txBody>
          <a:bodyPr/>
          <a:lstStyle/>
          <a:p>
            <a:fld id="{76969C88-B244-455D-A017-012B25B1ACDD}" type="datetimeFigureOut">
              <a:rPr lang="en-US" smtClean="0"/>
              <a:t>9/30/2024</a:t>
            </a:fld>
            <a:endParaRPr lang="en-US"/>
          </a:p>
        </p:txBody>
      </p:sp>
      <p:sp>
        <p:nvSpPr>
          <p:cNvPr id="3" name="Footer Placeholder 2">
            <a:extLst>
              <a:ext uri="{FF2B5EF4-FFF2-40B4-BE49-F238E27FC236}">
                <a16:creationId xmlns:a16="http://schemas.microsoft.com/office/drawing/2014/main" id="{C4F792B9-A8AF-4E13-8A25-741E89691EF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33A2CF6-DBC5-4491-B213-B3CD09D3130C}"/>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25515523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727076-58C8-494C-B6B1-DC86F62DDC24}"/>
              </a:ext>
            </a:extLst>
          </p:cNvPr>
          <p:cNvSpPr>
            <a:spLocks noGrp="1"/>
          </p:cNvSpPr>
          <p:nvPr>
            <p:ph type="title"/>
          </p:nvPr>
        </p:nvSpPr>
        <p:spPr>
          <a:xfrm>
            <a:off x="762000" y="761998"/>
            <a:ext cx="3810000" cy="1524002"/>
          </a:xfrm>
        </p:spPr>
        <p:txBody>
          <a:bodyPr anchor="t" anchorCtr="0"/>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9F29E36-0340-452F-8D0A-1BC3F3A388CF}"/>
              </a:ext>
            </a:extLst>
          </p:cNvPr>
          <p:cNvSpPr>
            <a:spLocks noGrp="1"/>
          </p:cNvSpPr>
          <p:nvPr>
            <p:ph idx="1"/>
          </p:nvPr>
        </p:nvSpPr>
        <p:spPr>
          <a:xfrm>
            <a:off x="5334000" y="762001"/>
            <a:ext cx="6096000" cy="53340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A051C2E-E587-45E8-BDB1-DFF2F2791BF6}"/>
              </a:ext>
            </a:extLst>
          </p:cNvPr>
          <p:cNvSpPr>
            <a:spLocks noGrp="1"/>
          </p:cNvSpPr>
          <p:nvPr>
            <p:ph type="body" sz="half" idx="2"/>
          </p:nvPr>
        </p:nvSpPr>
        <p:spPr>
          <a:xfrm>
            <a:off x="762000" y="2286000"/>
            <a:ext cx="3810000" cy="381000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821D993-DEDD-470E-B48B-CB053A55A119}"/>
              </a:ext>
            </a:extLst>
          </p:cNvPr>
          <p:cNvSpPr>
            <a:spLocks noGrp="1"/>
          </p:cNvSpPr>
          <p:nvPr>
            <p:ph type="dt" sz="half" idx="10"/>
          </p:nvPr>
        </p:nvSpPr>
        <p:spPr/>
        <p:txBody>
          <a:bodyPr/>
          <a:lstStyle/>
          <a:p>
            <a:fld id="{76969C88-B244-455D-A017-012B25B1ACDD}" type="datetimeFigureOut">
              <a:rPr lang="en-US" smtClean="0"/>
              <a:t>9/30/2024</a:t>
            </a:fld>
            <a:endParaRPr lang="en-US"/>
          </a:p>
        </p:txBody>
      </p:sp>
      <p:sp>
        <p:nvSpPr>
          <p:cNvPr id="6" name="Footer Placeholder 5">
            <a:extLst>
              <a:ext uri="{FF2B5EF4-FFF2-40B4-BE49-F238E27FC236}">
                <a16:creationId xmlns:a16="http://schemas.microsoft.com/office/drawing/2014/main" id="{67926C64-7401-4CA4-859F-74472AF869C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0108F41-F1F6-431C-9B45-8A447F188CB8}"/>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74490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E104FB-422C-4023-9381-EB12F1582D44}"/>
              </a:ext>
            </a:extLst>
          </p:cNvPr>
          <p:cNvSpPr>
            <a:spLocks noGrp="1"/>
          </p:cNvSpPr>
          <p:nvPr>
            <p:ph type="title"/>
          </p:nvPr>
        </p:nvSpPr>
        <p:spPr>
          <a:xfrm>
            <a:off x="762001" y="762000"/>
            <a:ext cx="3809999" cy="1524000"/>
          </a:xfrm>
        </p:spPr>
        <p:txBody>
          <a:bodyPr anchor="t" anchorCtr="0"/>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4DBA3AA-DE44-4B1F-91D1-09F67B89B941}"/>
              </a:ext>
            </a:extLst>
          </p:cNvPr>
          <p:cNvSpPr>
            <a:spLocks noGrp="1"/>
          </p:cNvSpPr>
          <p:nvPr>
            <p:ph type="pic" idx="1"/>
          </p:nvPr>
        </p:nvSpPr>
        <p:spPr>
          <a:xfrm>
            <a:off x="5334000" y="762001"/>
            <a:ext cx="6021388" cy="5334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4A27B131-5117-4106-80DB-2AB208C4C953}"/>
              </a:ext>
            </a:extLst>
          </p:cNvPr>
          <p:cNvSpPr>
            <a:spLocks noGrp="1"/>
          </p:cNvSpPr>
          <p:nvPr>
            <p:ph type="body" sz="half" idx="2"/>
          </p:nvPr>
        </p:nvSpPr>
        <p:spPr>
          <a:xfrm>
            <a:off x="762001" y="2286000"/>
            <a:ext cx="3809999" cy="38100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C13918A-7F23-4C72-8E80-591324A3046C}"/>
              </a:ext>
            </a:extLst>
          </p:cNvPr>
          <p:cNvSpPr>
            <a:spLocks noGrp="1"/>
          </p:cNvSpPr>
          <p:nvPr>
            <p:ph type="dt" sz="half" idx="10"/>
          </p:nvPr>
        </p:nvSpPr>
        <p:spPr/>
        <p:txBody>
          <a:bodyPr/>
          <a:lstStyle/>
          <a:p>
            <a:fld id="{76969C88-B244-455D-A017-012B25B1ACDD}" type="datetimeFigureOut">
              <a:rPr lang="en-US" smtClean="0"/>
              <a:t>9/30/2024</a:t>
            </a:fld>
            <a:endParaRPr lang="en-US"/>
          </a:p>
        </p:txBody>
      </p:sp>
      <p:sp>
        <p:nvSpPr>
          <p:cNvPr id="6" name="Footer Placeholder 5">
            <a:extLst>
              <a:ext uri="{FF2B5EF4-FFF2-40B4-BE49-F238E27FC236}">
                <a16:creationId xmlns:a16="http://schemas.microsoft.com/office/drawing/2014/main" id="{181071C8-76FE-4B83-8317-BD53C7C844C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623681A-6F29-48FC-9409-319ED3E96635}"/>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35792254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A6EF5A53-0A64-4CA5-B9C7-1CB97CB5CF1C}"/>
              </a:ext>
            </a:extLst>
          </p:cNvPr>
          <p:cNvSpPr/>
          <p:nvPr/>
        </p:nvSpPr>
        <p:spPr>
          <a:xfrm>
            <a:off x="8157843" y="6244836"/>
            <a:ext cx="4034156" cy="613164"/>
          </a:xfrm>
          <a:custGeom>
            <a:avLst/>
            <a:gdLst>
              <a:gd name="connsiteX0" fmla="*/ 1479137 w 4034156"/>
              <a:gd name="connsiteY0" fmla="*/ 230 h 613164"/>
              <a:gd name="connsiteX1" fmla="*/ 3482844 w 4034156"/>
              <a:gd name="connsiteY1" fmla="*/ 298555 h 613164"/>
              <a:gd name="connsiteX2" fmla="*/ 3831590 w 4034156"/>
              <a:gd name="connsiteY2" fmla="*/ 425010 h 613164"/>
              <a:gd name="connsiteX3" fmla="*/ 4034156 w 4034156"/>
              <a:gd name="connsiteY3" fmla="*/ 494088 h 613164"/>
              <a:gd name="connsiteX4" fmla="*/ 4034156 w 4034156"/>
              <a:gd name="connsiteY4" fmla="*/ 613164 h 613164"/>
              <a:gd name="connsiteX5" fmla="*/ 0 w 4034156"/>
              <a:gd name="connsiteY5" fmla="*/ 613164 h 613164"/>
              <a:gd name="connsiteX6" fmla="*/ 54792 w 4034156"/>
              <a:gd name="connsiteY6" fmla="*/ 512415 h 613164"/>
              <a:gd name="connsiteX7" fmla="*/ 168327 w 4034156"/>
              <a:gd name="connsiteY7" fmla="*/ 366637 h 613164"/>
              <a:gd name="connsiteX8" fmla="*/ 1192562 w 4034156"/>
              <a:gd name="connsiteY8" fmla="*/ 1522 h 613164"/>
              <a:gd name="connsiteX9" fmla="*/ 1479137 w 4034156"/>
              <a:gd name="connsiteY9" fmla="*/ 230 h 613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34156" h="613164">
                <a:moveTo>
                  <a:pt x="1479137" y="230"/>
                </a:moveTo>
                <a:cubicBezTo>
                  <a:pt x="2152575" y="4287"/>
                  <a:pt x="2854487" y="63583"/>
                  <a:pt x="3482844" y="298555"/>
                </a:cubicBezTo>
                <a:cubicBezTo>
                  <a:pt x="3599338" y="342114"/>
                  <a:pt x="3715540" y="384216"/>
                  <a:pt x="3831590" y="425010"/>
                </a:cubicBezTo>
                <a:lnTo>
                  <a:pt x="4034156" y="494088"/>
                </a:lnTo>
                <a:lnTo>
                  <a:pt x="4034156" y="613164"/>
                </a:lnTo>
                <a:lnTo>
                  <a:pt x="0" y="613164"/>
                </a:lnTo>
                <a:lnTo>
                  <a:pt x="54792" y="512415"/>
                </a:lnTo>
                <a:cubicBezTo>
                  <a:pt x="88888" y="459433"/>
                  <a:pt x="126502" y="410480"/>
                  <a:pt x="168327" y="366637"/>
                </a:cubicBezTo>
                <a:cubicBezTo>
                  <a:pt x="428292" y="94062"/>
                  <a:pt x="821899" y="6565"/>
                  <a:pt x="1192562" y="1522"/>
                </a:cubicBezTo>
                <a:cubicBezTo>
                  <a:pt x="1287308" y="198"/>
                  <a:pt x="1382932" y="-349"/>
                  <a:pt x="1479137" y="23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prstClr val="white"/>
              </a:solidFill>
              <a:effectLst/>
              <a:uLnTx/>
              <a:uFillTx/>
              <a:latin typeface="Avenir Next LT Pro" panose="020B0504020202020204" pitchFamily="34" charset="0"/>
              <a:ea typeface="+mn-ea"/>
              <a:cs typeface="+mn-cs"/>
            </a:endParaRPr>
          </a:p>
        </p:txBody>
      </p:sp>
      <p:sp>
        <p:nvSpPr>
          <p:cNvPr id="11" name="Freeform: Shape 10">
            <a:extLst>
              <a:ext uri="{FF2B5EF4-FFF2-40B4-BE49-F238E27FC236}">
                <a16:creationId xmlns:a16="http://schemas.microsoft.com/office/drawing/2014/main" id="{34ABFBEA-4EB0-4D02-A2C0-1733CD3D6F12}"/>
              </a:ext>
            </a:extLst>
          </p:cNvPr>
          <p:cNvSpPr/>
          <p:nvPr/>
        </p:nvSpPr>
        <p:spPr>
          <a:xfrm>
            <a:off x="1" y="688126"/>
            <a:ext cx="448491" cy="1634252"/>
          </a:xfrm>
          <a:custGeom>
            <a:avLst/>
            <a:gdLst>
              <a:gd name="connsiteX0" fmla="*/ 0 w 448491"/>
              <a:gd name="connsiteY0" fmla="*/ 0 h 1634252"/>
              <a:gd name="connsiteX1" fmla="*/ 12983 w 448491"/>
              <a:gd name="connsiteY1" fmla="*/ 10508 h 1634252"/>
              <a:gd name="connsiteX2" fmla="*/ 441611 w 448491"/>
              <a:gd name="connsiteY2" fmla="*/ 863751 h 1634252"/>
              <a:gd name="connsiteX3" fmla="*/ 251011 w 448491"/>
              <a:gd name="connsiteY3" fmla="*/ 1302895 h 1634252"/>
              <a:gd name="connsiteX4" fmla="*/ 74605 w 448491"/>
              <a:gd name="connsiteY4" fmla="*/ 1543249 h 1634252"/>
              <a:gd name="connsiteX5" fmla="*/ 0 w 448491"/>
              <a:gd name="connsiteY5" fmla="*/ 1634252 h 1634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8491" h="1634252">
                <a:moveTo>
                  <a:pt x="0" y="0"/>
                </a:moveTo>
                <a:lnTo>
                  <a:pt x="12983" y="10508"/>
                </a:lnTo>
                <a:cubicBezTo>
                  <a:pt x="278410" y="241022"/>
                  <a:pt x="489787" y="530267"/>
                  <a:pt x="441611" y="863751"/>
                </a:cubicBezTo>
                <a:cubicBezTo>
                  <a:pt x="418542" y="1022632"/>
                  <a:pt x="337007" y="1166302"/>
                  <a:pt x="251011" y="1302895"/>
                </a:cubicBezTo>
                <a:cubicBezTo>
                  <a:pt x="215138" y="1359902"/>
                  <a:pt x="154723" y="1442480"/>
                  <a:pt x="74605" y="1543249"/>
                </a:cubicBezTo>
                <a:lnTo>
                  <a:pt x="0" y="163425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prstClr val="white"/>
              </a:solidFill>
              <a:latin typeface="Avenir Next LT Pro" panose="020B0504020202020204" pitchFamily="34" charset="0"/>
            </a:endParaRPr>
          </a:p>
        </p:txBody>
      </p:sp>
      <p:sp>
        <p:nvSpPr>
          <p:cNvPr id="12" name="Freeform: Shape 11">
            <a:extLst>
              <a:ext uri="{FF2B5EF4-FFF2-40B4-BE49-F238E27FC236}">
                <a16:creationId xmlns:a16="http://schemas.microsoft.com/office/drawing/2014/main" id="{19E083F6-57F4-487B-A766-EA0462B1EED8}"/>
              </a:ext>
            </a:extLst>
          </p:cNvPr>
          <p:cNvSpPr/>
          <p:nvPr/>
        </p:nvSpPr>
        <p:spPr>
          <a:xfrm>
            <a:off x="7309459" y="6144069"/>
            <a:ext cx="4418271" cy="718159"/>
          </a:xfrm>
          <a:custGeom>
            <a:avLst/>
            <a:gdLst>
              <a:gd name="connsiteX0" fmla="*/ 1421452 w 4590626"/>
              <a:gd name="connsiteY0" fmla="*/ 0 h 713930"/>
              <a:gd name="connsiteX1" fmla="*/ 3247781 w 4590626"/>
              <a:gd name="connsiteY1" fmla="*/ 271915 h 713930"/>
              <a:gd name="connsiteX2" fmla="*/ 4517331 w 4590626"/>
              <a:gd name="connsiteY2" fmla="*/ 693394 h 713930"/>
              <a:gd name="connsiteX3" fmla="*/ 4590626 w 4590626"/>
              <a:gd name="connsiteY3" fmla="*/ 713930 h 713930"/>
              <a:gd name="connsiteX4" fmla="*/ 0 w 4590626"/>
              <a:gd name="connsiteY4" fmla="*/ 713930 h 713930"/>
              <a:gd name="connsiteX5" fmla="*/ 2854 w 4590626"/>
              <a:gd name="connsiteY5" fmla="*/ 705624 h 713930"/>
              <a:gd name="connsiteX6" fmla="*/ 226680 w 4590626"/>
              <a:gd name="connsiteY6" fmla="*/ 333970 h 713930"/>
              <a:gd name="connsiteX7" fmla="*/ 1160245 w 4590626"/>
              <a:gd name="connsiteY7" fmla="*/ 1178 h 713930"/>
              <a:gd name="connsiteX8" fmla="*/ 1421452 w 4590626"/>
              <a:gd name="connsiteY8" fmla="*/ 0 h 713930"/>
              <a:gd name="connsiteX0" fmla="*/ 1421452 w 4517331"/>
              <a:gd name="connsiteY0" fmla="*/ 0 h 713930"/>
              <a:gd name="connsiteX1" fmla="*/ 3247781 w 4517331"/>
              <a:gd name="connsiteY1" fmla="*/ 271915 h 713930"/>
              <a:gd name="connsiteX2" fmla="*/ 4517331 w 4517331"/>
              <a:gd name="connsiteY2" fmla="*/ 693394 h 713930"/>
              <a:gd name="connsiteX3" fmla="*/ 0 w 4517331"/>
              <a:gd name="connsiteY3" fmla="*/ 713930 h 713930"/>
              <a:gd name="connsiteX4" fmla="*/ 2854 w 4517331"/>
              <a:gd name="connsiteY4" fmla="*/ 705624 h 713930"/>
              <a:gd name="connsiteX5" fmla="*/ 226680 w 4517331"/>
              <a:gd name="connsiteY5" fmla="*/ 333970 h 713930"/>
              <a:gd name="connsiteX6" fmla="*/ 1160245 w 4517331"/>
              <a:gd name="connsiteY6" fmla="*/ 1178 h 713930"/>
              <a:gd name="connsiteX7" fmla="*/ 1421452 w 4517331"/>
              <a:gd name="connsiteY7" fmla="*/ 0 h 713930"/>
              <a:gd name="connsiteX0" fmla="*/ 0 w 4608771"/>
              <a:gd name="connsiteY0" fmla="*/ 713930 h 784834"/>
              <a:gd name="connsiteX1" fmla="*/ 2854 w 4608771"/>
              <a:gd name="connsiteY1" fmla="*/ 705624 h 784834"/>
              <a:gd name="connsiteX2" fmla="*/ 226680 w 4608771"/>
              <a:gd name="connsiteY2" fmla="*/ 333970 h 784834"/>
              <a:gd name="connsiteX3" fmla="*/ 1160245 w 4608771"/>
              <a:gd name="connsiteY3" fmla="*/ 1178 h 784834"/>
              <a:gd name="connsiteX4" fmla="*/ 1421452 w 4608771"/>
              <a:gd name="connsiteY4" fmla="*/ 0 h 784834"/>
              <a:gd name="connsiteX5" fmla="*/ 3247781 w 4608771"/>
              <a:gd name="connsiteY5" fmla="*/ 271915 h 784834"/>
              <a:gd name="connsiteX6" fmla="*/ 4608771 w 4608771"/>
              <a:gd name="connsiteY6" fmla="*/ 784834 h 784834"/>
              <a:gd name="connsiteX0" fmla="*/ 0 w 4418271"/>
              <a:gd name="connsiteY0" fmla="*/ 713930 h 718159"/>
              <a:gd name="connsiteX1" fmla="*/ 2854 w 4418271"/>
              <a:gd name="connsiteY1" fmla="*/ 705624 h 718159"/>
              <a:gd name="connsiteX2" fmla="*/ 226680 w 4418271"/>
              <a:gd name="connsiteY2" fmla="*/ 333970 h 718159"/>
              <a:gd name="connsiteX3" fmla="*/ 1160245 w 4418271"/>
              <a:gd name="connsiteY3" fmla="*/ 1178 h 718159"/>
              <a:gd name="connsiteX4" fmla="*/ 1421452 w 4418271"/>
              <a:gd name="connsiteY4" fmla="*/ 0 h 718159"/>
              <a:gd name="connsiteX5" fmla="*/ 3247781 w 4418271"/>
              <a:gd name="connsiteY5" fmla="*/ 271915 h 718159"/>
              <a:gd name="connsiteX6" fmla="*/ 4418271 w 4418271"/>
              <a:gd name="connsiteY6" fmla="*/ 718159 h 718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8271" h="718159">
                <a:moveTo>
                  <a:pt x="0" y="713930"/>
                </a:moveTo>
                <a:lnTo>
                  <a:pt x="2854" y="705624"/>
                </a:lnTo>
                <a:cubicBezTo>
                  <a:pt x="60059" y="562888"/>
                  <a:pt x="131373" y="433874"/>
                  <a:pt x="226680" y="333970"/>
                </a:cubicBezTo>
                <a:cubicBezTo>
                  <a:pt x="463632" y="85526"/>
                  <a:pt x="822395" y="5774"/>
                  <a:pt x="1160245" y="1178"/>
                </a:cubicBezTo>
                <a:lnTo>
                  <a:pt x="1421452" y="0"/>
                </a:lnTo>
                <a:cubicBezTo>
                  <a:pt x="2035274" y="3698"/>
                  <a:pt x="2748311" y="152222"/>
                  <a:pt x="3247781" y="271915"/>
                </a:cubicBezTo>
                <a:cubicBezTo>
                  <a:pt x="3747251" y="391608"/>
                  <a:pt x="3902480" y="501606"/>
                  <a:pt x="4418271" y="718159"/>
                </a:cubicBezTo>
              </a:path>
            </a:pathLst>
          </a:cu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 name="Title Placeholder 1">
            <a:extLst>
              <a:ext uri="{FF2B5EF4-FFF2-40B4-BE49-F238E27FC236}">
                <a16:creationId xmlns:a16="http://schemas.microsoft.com/office/drawing/2014/main" id="{A3A2F988-7148-4375-83D8-12EE5EBC7BE0}"/>
              </a:ext>
            </a:extLst>
          </p:cNvPr>
          <p:cNvSpPr>
            <a:spLocks noGrp="1"/>
          </p:cNvSpPr>
          <p:nvPr>
            <p:ph type="title"/>
          </p:nvPr>
        </p:nvSpPr>
        <p:spPr>
          <a:xfrm>
            <a:off x="762000" y="762000"/>
            <a:ext cx="10668000" cy="1524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6896238-C5B3-4F3C-97FA-890E1A51A203}"/>
              </a:ext>
            </a:extLst>
          </p:cNvPr>
          <p:cNvSpPr>
            <a:spLocks noGrp="1"/>
          </p:cNvSpPr>
          <p:nvPr>
            <p:ph type="body" idx="1"/>
          </p:nvPr>
        </p:nvSpPr>
        <p:spPr>
          <a:xfrm>
            <a:off x="762000" y="2286000"/>
            <a:ext cx="10668000" cy="38180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1D6E4474-0442-4E4B-9E5B-CA7B3951C1DA}"/>
              </a:ext>
            </a:extLst>
          </p:cNvPr>
          <p:cNvSpPr>
            <a:spLocks noGrp="1"/>
          </p:cNvSpPr>
          <p:nvPr>
            <p:ph type="dt" sz="half" idx="2"/>
          </p:nvPr>
        </p:nvSpPr>
        <p:spPr>
          <a:xfrm>
            <a:off x="9389165" y="194320"/>
            <a:ext cx="2040835" cy="365125"/>
          </a:xfrm>
          <a:prstGeom prst="rect">
            <a:avLst/>
          </a:prstGeom>
        </p:spPr>
        <p:txBody>
          <a:bodyPr vert="horz" lIns="91440" tIns="45720" rIns="91440" bIns="45720" rtlCol="0" anchor="ctr"/>
          <a:lstStyle>
            <a:lvl1pPr algn="r">
              <a:defRPr sz="1200">
                <a:solidFill>
                  <a:schemeClr val="tx1">
                    <a:tint val="75000"/>
                    <a:alpha val="70000"/>
                  </a:schemeClr>
                </a:solidFill>
              </a:defRPr>
            </a:lvl1pPr>
          </a:lstStyle>
          <a:p>
            <a:fld id="{76969C88-B244-455D-A017-012B25B1ACDD}" type="datetimeFigureOut">
              <a:rPr lang="en-US" smtClean="0"/>
              <a:pPr/>
              <a:t>9/30/2024</a:t>
            </a:fld>
            <a:endParaRPr lang="en-US"/>
          </a:p>
        </p:txBody>
      </p:sp>
      <p:sp>
        <p:nvSpPr>
          <p:cNvPr id="5" name="Footer Placeholder 4">
            <a:extLst>
              <a:ext uri="{FF2B5EF4-FFF2-40B4-BE49-F238E27FC236}">
                <a16:creationId xmlns:a16="http://schemas.microsoft.com/office/drawing/2014/main" id="{E0626A98-F887-40E1-B9BA-9D93DE90E022}"/>
              </a:ext>
            </a:extLst>
          </p:cNvPr>
          <p:cNvSpPr>
            <a:spLocks noGrp="1"/>
          </p:cNvSpPr>
          <p:nvPr>
            <p:ph type="ftr" sz="quarter" idx="3"/>
          </p:nvPr>
        </p:nvSpPr>
        <p:spPr>
          <a:xfrm>
            <a:off x="761999" y="6356350"/>
            <a:ext cx="6612835" cy="365125"/>
          </a:xfrm>
          <a:prstGeom prst="rect">
            <a:avLst/>
          </a:prstGeom>
        </p:spPr>
        <p:txBody>
          <a:bodyPr vert="horz" lIns="91440" tIns="45720" rIns="91440" bIns="45720" rtlCol="0" anchor="ctr"/>
          <a:lstStyle>
            <a:lvl1pPr algn="l">
              <a:defRPr sz="1200">
                <a:solidFill>
                  <a:schemeClr val="tx1">
                    <a:tint val="75000"/>
                    <a:alpha val="70000"/>
                  </a:schemeClr>
                </a:solidFill>
              </a:defRPr>
            </a:lvl1pPr>
          </a:lstStyle>
          <a:p>
            <a:endParaRPr lang="en-US" dirty="0"/>
          </a:p>
        </p:txBody>
      </p:sp>
      <p:sp>
        <p:nvSpPr>
          <p:cNvPr id="6" name="Slide Number Placeholder 5">
            <a:extLst>
              <a:ext uri="{FF2B5EF4-FFF2-40B4-BE49-F238E27FC236}">
                <a16:creationId xmlns:a16="http://schemas.microsoft.com/office/drawing/2014/main" id="{482C8119-73F6-4713-9AD3-3628DCDFB8F2}"/>
              </a:ext>
            </a:extLst>
          </p:cNvPr>
          <p:cNvSpPr>
            <a:spLocks noGrp="1"/>
          </p:cNvSpPr>
          <p:nvPr>
            <p:ph type="sldNum" sz="quarter" idx="4"/>
          </p:nvPr>
        </p:nvSpPr>
        <p:spPr>
          <a:xfrm>
            <a:off x="9906000" y="6356350"/>
            <a:ext cx="1524000" cy="365125"/>
          </a:xfrm>
          <a:prstGeom prst="rect">
            <a:avLst/>
          </a:prstGeom>
        </p:spPr>
        <p:txBody>
          <a:bodyPr vert="horz" lIns="91440" tIns="45720" rIns="91440" bIns="45720" rtlCol="0" anchor="ctr"/>
          <a:lstStyle>
            <a:lvl1pPr algn="r">
              <a:defRPr sz="1200">
                <a:solidFill>
                  <a:schemeClr val="tx1">
                    <a:tint val="75000"/>
                    <a:alpha val="70000"/>
                  </a:schemeClr>
                </a:solidFill>
              </a:defRPr>
            </a:lvl1pPr>
          </a:lstStyle>
          <a:p>
            <a:fld id="{07CE569E-9B7C-4CB9-AB80-C0841F922CFF}" type="slidenum">
              <a:rPr lang="en-US" smtClean="0"/>
              <a:pPr/>
              <a:t>‹#›</a:t>
            </a:fld>
            <a:endParaRPr lang="en-US"/>
          </a:p>
        </p:txBody>
      </p:sp>
    </p:spTree>
    <p:extLst>
      <p:ext uri="{BB962C8B-B14F-4D97-AF65-F5344CB8AC3E}">
        <p14:creationId xmlns:p14="http://schemas.microsoft.com/office/powerpoint/2010/main" val="1161261943"/>
      </p:ext>
    </p:extLst>
  </p:cSld>
  <p:clrMap bg1="dk1" tx1="lt1" bg2="dk2" tx2="lt2" accent1="accent1" accent2="accent2" accent3="accent3" accent4="accent4" accent5="accent5" accent6="accent6" hlink="hlink" folHlink="folHlink"/>
  <p:sldLayoutIdLst>
    <p:sldLayoutId id="2147483796" r:id="rId1"/>
    <p:sldLayoutId id="2147483797" r:id="rId2"/>
    <p:sldLayoutId id="2147483798" r:id="rId3"/>
    <p:sldLayoutId id="2147483799" r:id="rId4"/>
    <p:sldLayoutId id="2147483800" r:id="rId5"/>
    <p:sldLayoutId id="2147483794" r:id="rId6"/>
    <p:sldLayoutId id="2147483790" r:id="rId7"/>
    <p:sldLayoutId id="2147483791" r:id="rId8"/>
    <p:sldLayoutId id="2147483792" r:id="rId9"/>
    <p:sldLayoutId id="2147483793" r:id="rId10"/>
    <p:sldLayoutId id="21474837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125000"/>
        </a:lnSpc>
        <a:spcBef>
          <a:spcPts val="1000"/>
        </a:spcBef>
        <a:buFont typeface="Arial" panose="020B0604020202020204" pitchFamily="34" charset="0"/>
        <a:buChar char="•"/>
        <a:defRPr sz="2800" kern="1200">
          <a:solidFill>
            <a:schemeClr val="tx1">
              <a:alpha val="70000"/>
            </a:schemeClr>
          </a:solidFill>
          <a:latin typeface="+mn-lt"/>
          <a:ea typeface="+mn-ea"/>
          <a:cs typeface="+mn-cs"/>
        </a:defRPr>
      </a:lvl1pPr>
      <a:lvl2pPr marL="685800" indent="-228600" algn="l" defTabSz="914400" rtl="0" eaLnBrk="1" latinLnBrk="0" hangingPunct="1">
        <a:lnSpc>
          <a:spcPct val="125000"/>
        </a:lnSpc>
        <a:spcBef>
          <a:spcPts val="500"/>
        </a:spcBef>
        <a:buFont typeface="Arial" panose="020B0604020202020204" pitchFamily="34" charset="0"/>
        <a:buChar char="•"/>
        <a:defRPr sz="2400" kern="1200">
          <a:solidFill>
            <a:schemeClr val="tx1">
              <a:alpha val="70000"/>
            </a:schemeClr>
          </a:solidFill>
          <a:latin typeface="+mn-lt"/>
          <a:ea typeface="+mn-ea"/>
          <a:cs typeface="+mn-cs"/>
        </a:defRPr>
      </a:lvl2pPr>
      <a:lvl3pPr marL="1143000" indent="-228600" algn="l" defTabSz="914400" rtl="0" eaLnBrk="1" latinLnBrk="0" hangingPunct="1">
        <a:lnSpc>
          <a:spcPct val="125000"/>
        </a:lnSpc>
        <a:spcBef>
          <a:spcPts val="500"/>
        </a:spcBef>
        <a:buFont typeface="Arial" panose="020B0604020202020204" pitchFamily="34" charset="0"/>
        <a:buChar char="•"/>
        <a:defRPr sz="2000" kern="1200">
          <a:solidFill>
            <a:schemeClr val="tx1">
              <a:alpha val="70000"/>
            </a:schemeClr>
          </a:solidFill>
          <a:latin typeface="+mn-lt"/>
          <a:ea typeface="+mn-ea"/>
          <a:cs typeface="+mn-cs"/>
        </a:defRPr>
      </a:lvl3pPr>
      <a:lvl4pPr marL="1600200" indent="-228600" algn="l" defTabSz="914400" rtl="0" eaLnBrk="1" latinLnBrk="0" hangingPunct="1">
        <a:lnSpc>
          <a:spcPct val="125000"/>
        </a:lnSpc>
        <a:spcBef>
          <a:spcPts val="500"/>
        </a:spcBef>
        <a:buFont typeface="Arial" panose="020B0604020202020204" pitchFamily="34" charset="0"/>
        <a:buChar char="•"/>
        <a:defRPr sz="1800" kern="1200">
          <a:solidFill>
            <a:schemeClr val="tx1">
              <a:alpha val="70000"/>
            </a:schemeClr>
          </a:solidFill>
          <a:latin typeface="+mn-lt"/>
          <a:ea typeface="+mn-ea"/>
          <a:cs typeface="+mn-cs"/>
        </a:defRPr>
      </a:lvl4pPr>
      <a:lvl5pPr marL="2057400" indent="-228600" algn="l" defTabSz="914400" rtl="0" eaLnBrk="1" latinLnBrk="0" hangingPunct="1">
        <a:lnSpc>
          <a:spcPct val="125000"/>
        </a:lnSpc>
        <a:spcBef>
          <a:spcPts val="500"/>
        </a:spcBef>
        <a:buFont typeface="Arial" panose="020B0604020202020204" pitchFamily="34" charset="0"/>
        <a:buChar char="•"/>
        <a:defRPr sz="1800" kern="1200">
          <a:solidFill>
            <a:schemeClr val="tx1">
              <a:alpha val="7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s://arxiv.org/abs/1706.03762"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s://arxiv.org/abs/1706.03762"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s://arxiv.org/abs/1706.03762"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25.xml.rels><?xml version="1.0" encoding="UTF-8" standalone="yes"?>
<Relationships xmlns="http://schemas.openxmlformats.org/package/2006/relationships"><Relationship Id="rId8" Type="http://schemas.openxmlformats.org/officeDocument/2006/relationships/image" Target="../media/image230.png"/><Relationship Id="rId13" Type="http://schemas.openxmlformats.org/officeDocument/2006/relationships/image" Target="../media/image28.png"/><Relationship Id="rId18" Type="http://schemas.openxmlformats.org/officeDocument/2006/relationships/image" Target="../media/image33.png"/><Relationship Id="rId3" Type="http://schemas.openxmlformats.org/officeDocument/2006/relationships/image" Target="../media/image22.png"/><Relationship Id="rId7" Type="http://schemas.openxmlformats.org/officeDocument/2006/relationships/image" Target="../media/image26.png"/><Relationship Id="rId12" Type="http://schemas.openxmlformats.org/officeDocument/2006/relationships/image" Target="../media/image270.png"/><Relationship Id="rId17" Type="http://schemas.openxmlformats.org/officeDocument/2006/relationships/image" Target="../media/image32.png"/><Relationship Id="rId2" Type="http://schemas.openxmlformats.org/officeDocument/2006/relationships/image" Target="../media/image21.png"/><Relationship Id="rId16"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25.png"/><Relationship Id="rId11" Type="http://schemas.openxmlformats.org/officeDocument/2006/relationships/image" Target="../media/image260.png"/><Relationship Id="rId5" Type="http://schemas.openxmlformats.org/officeDocument/2006/relationships/image" Target="../media/image24.png"/><Relationship Id="rId15" Type="http://schemas.openxmlformats.org/officeDocument/2006/relationships/image" Target="../media/image30.png"/><Relationship Id="rId10" Type="http://schemas.openxmlformats.org/officeDocument/2006/relationships/image" Target="../media/image250.png"/><Relationship Id="rId19" Type="http://schemas.openxmlformats.org/officeDocument/2006/relationships/image" Target="../media/image34.png"/><Relationship Id="rId4" Type="http://schemas.openxmlformats.org/officeDocument/2006/relationships/image" Target="../media/image23.png"/><Relationship Id="rId9" Type="http://schemas.openxmlformats.org/officeDocument/2006/relationships/image" Target="../media/image240.png"/><Relationship Id="rId14" Type="http://schemas.openxmlformats.org/officeDocument/2006/relationships/image" Target="../media/image2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hyperlink" Target="https://www.python.org/downloads/"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35.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hyperlink" Target="https://www.jetbrains.com/pycharm/" TargetMode="External"/><Relationship Id="rId7" Type="http://schemas.openxmlformats.org/officeDocument/2006/relationships/image" Target="../media/image42.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41.jpeg"/><Relationship Id="rId5" Type="http://schemas.openxmlformats.org/officeDocument/2006/relationships/hyperlink" Target="https://www.spyder-ide.org/" TargetMode="External"/><Relationship Id="rId4" Type="http://schemas.openxmlformats.org/officeDocument/2006/relationships/hyperlink" Target="https://jupyter.org/" TargetMode="External"/></Relationships>
</file>

<file path=ppt/slides/_rels/slide36.xml.rels><?xml version="1.0" encoding="UTF-8" standalone="yes"?>
<Relationships xmlns="http://schemas.openxmlformats.org/package/2006/relationships"><Relationship Id="rId3" Type="http://schemas.openxmlformats.org/officeDocument/2006/relationships/hyperlink" Target="https://jupyter.org/" TargetMode="External"/><Relationship Id="rId7" Type="http://schemas.openxmlformats.org/officeDocument/2006/relationships/image" Target="../media/image47.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3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38.xml.rels><?xml version="1.0" encoding="UTF-8" standalone="yes"?>
<Relationships xmlns="http://schemas.openxmlformats.org/package/2006/relationships"><Relationship Id="rId3" Type="http://schemas.openxmlformats.org/officeDocument/2006/relationships/hyperlink" Target="https://huggingface.co/models"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39.png"/></Relationships>
</file>

<file path=ppt/slides/_rels/slide3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hyperlink" Target="https://huggingface.co/distilbert-base-uncased-finetuned-sst-2-english" TargetMode="External"/><Relationship Id="rId4" Type="http://schemas.openxmlformats.org/officeDocument/2006/relationships/image" Target="../media/image51.png"/></Relationships>
</file>

<file path=ppt/slides/_rels/slide4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hyperlink" Target="https://huggingface.co/distilbert-base-uncased-finetuned-sst-2-english" TargetMode="External"/><Relationship Id="rId5" Type="http://schemas.openxmlformats.org/officeDocument/2006/relationships/image" Target="../media/image52.png"/><Relationship Id="rId4" Type="http://schemas.openxmlformats.org/officeDocument/2006/relationships/image" Target="../media/image51.png"/></Relationships>
</file>

<file path=ppt/slides/_rels/slide42.xml.rels><?xml version="1.0" encoding="UTF-8" standalone="yes"?>
<Relationships xmlns="http://schemas.openxmlformats.org/package/2006/relationships"><Relationship Id="rId3" Type="http://schemas.openxmlformats.org/officeDocument/2006/relationships/hyperlink" Target="https://chat.openai.com/"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53.png"/></Relationships>
</file>

<file path=ppt/slides/_rels/slide43.xml.rels><?xml version="1.0" encoding="UTF-8" standalone="yes"?>
<Relationships xmlns="http://schemas.openxmlformats.org/package/2006/relationships"><Relationship Id="rId3" Type="http://schemas.openxmlformats.org/officeDocument/2006/relationships/hyperlink" Target="https://openai.com/"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55.png"/></Relationships>
</file>

<file path=ppt/slides/_rels/slide4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58.jpeg"/><Relationship Id="rId4" Type="http://schemas.openxmlformats.org/officeDocument/2006/relationships/image" Target="../media/image57.png"/></Relationships>
</file>

<file path=ppt/slides/_rels/slide4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4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hyperlink" Target="https://arxiv.org/abs/2308.14921" TargetMode="External"/><Relationship Id="rId2" Type="http://schemas.openxmlformats.org/officeDocument/2006/relationships/hyperlink" Target="https://arxiv.org/abs/2310.09219" TargetMode="External"/><Relationship Id="rId1" Type="http://schemas.openxmlformats.org/officeDocument/2006/relationships/slideLayout" Target="../slideLayouts/slideLayout2.xml"/><Relationship Id="rId4" Type="http://schemas.openxmlformats.org/officeDocument/2006/relationships/hyperlink" Target="https://arxiv.org/html/2403.00277" TargetMode="External"/></Relationships>
</file>

<file path=ppt/slides/_rels/slide57.xml.rels><?xml version="1.0" encoding="UTF-8" standalone="yes"?>
<Relationships xmlns="http://schemas.openxmlformats.org/package/2006/relationships"><Relationship Id="rId3" Type="http://schemas.openxmlformats.org/officeDocument/2006/relationships/hyperlink" Target="https://arxiv.org/abs/2308.14921" TargetMode="External"/><Relationship Id="rId2" Type="http://schemas.openxmlformats.org/officeDocument/2006/relationships/image" Target="../media/image67.jpeg"/><Relationship Id="rId1" Type="http://schemas.openxmlformats.org/officeDocument/2006/relationships/slideLayout" Target="../slideLayouts/slideLayout2.xml"/><Relationship Id="rId4" Type="http://schemas.openxmlformats.org/officeDocument/2006/relationships/hyperlink" Target="https://www.journalofdemocracy.org/articles/the-authoritarian-data-problem/" TargetMode="External"/></Relationships>
</file>

<file path=ppt/slides/_rels/slide5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hyperlink" Target="https://arxiv.org/abs/1906.02243" TargetMode="Externa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159C97-9D47-4D10-B9E2-5AB66D5F9CAC}"/>
              </a:ext>
            </a:extLst>
          </p:cNvPr>
          <p:cNvSpPr>
            <a:spLocks noGrp="1"/>
          </p:cNvSpPr>
          <p:nvPr>
            <p:ph type="ctrTitle"/>
          </p:nvPr>
        </p:nvSpPr>
        <p:spPr>
          <a:xfrm>
            <a:off x="762000" y="1858297"/>
            <a:ext cx="10668000" cy="2286000"/>
          </a:xfrm>
        </p:spPr>
        <p:txBody>
          <a:bodyPr/>
          <a:lstStyle/>
          <a:p>
            <a:r>
              <a:rPr lang="en-US" dirty="0"/>
              <a:t>Intro to LLMs</a:t>
            </a:r>
          </a:p>
        </p:txBody>
      </p:sp>
      <p:sp>
        <p:nvSpPr>
          <p:cNvPr id="3" name="Subtitle 2">
            <a:extLst>
              <a:ext uri="{FF2B5EF4-FFF2-40B4-BE49-F238E27FC236}">
                <a16:creationId xmlns:a16="http://schemas.microsoft.com/office/drawing/2014/main" id="{44D5FE75-83B7-475C-8B01-9850451C3C8C}"/>
              </a:ext>
            </a:extLst>
          </p:cNvPr>
          <p:cNvSpPr>
            <a:spLocks noGrp="1"/>
          </p:cNvSpPr>
          <p:nvPr>
            <p:ph type="subTitle" idx="1"/>
          </p:nvPr>
        </p:nvSpPr>
        <p:spPr/>
        <p:txBody>
          <a:bodyPr/>
          <a:lstStyle/>
          <a:p>
            <a:r>
              <a:rPr lang="en-US" dirty="0"/>
              <a:t>Eric Ngo</a:t>
            </a:r>
          </a:p>
          <a:p>
            <a:r>
              <a:rPr lang="en-US" dirty="0" err="1"/>
              <a:t>Tianhui</a:t>
            </a:r>
            <a:r>
              <a:rPr lang="en-US" dirty="0"/>
              <a:t> Wu</a:t>
            </a:r>
          </a:p>
        </p:txBody>
      </p:sp>
    </p:spTree>
    <p:extLst>
      <p:ext uri="{BB962C8B-B14F-4D97-AF65-F5344CB8AC3E}">
        <p14:creationId xmlns:p14="http://schemas.microsoft.com/office/powerpoint/2010/main" val="446259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alpha val="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944F4D-22F4-64F0-EE90-5CE784E5D19D}"/>
              </a:ext>
            </a:extLst>
          </p:cNvPr>
          <p:cNvSpPr>
            <a:spLocks noGrp="1"/>
          </p:cNvSpPr>
          <p:nvPr>
            <p:ph type="title"/>
          </p:nvPr>
        </p:nvSpPr>
        <p:spPr>
          <a:xfrm>
            <a:off x="762000" y="918207"/>
            <a:ext cx="10668000" cy="935790"/>
          </a:xfrm>
        </p:spPr>
        <p:txBody>
          <a:bodyPr>
            <a:normAutofit/>
          </a:bodyPr>
          <a:lstStyle/>
          <a:p>
            <a:r>
              <a:rPr lang="en-US" sz="4000" dirty="0">
                <a:solidFill>
                  <a:schemeClr val="bg2"/>
                </a:solidFill>
              </a:rPr>
              <a:t>LMs: Neural Networks</a:t>
            </a:r>
          </a:p>
        </p:txBody>
      </p:sp>
      <mc:AlternateContent xmlns:mc="http://schemas.openxmlformats.org/markup-compatibility/2006" xmlns:a14="http://schemas.microsoft.com/office/drawing/2010/main">
        <mc:Choice Requires="a14">
          <p:sp>
            <p:nvSpPr>
              <p:cNvPr id="4" name="Oval 3">
                <a:extLst>
                  <a:ext uri="{FF2B5EF4-FFF2-40B4-BE49-F238E27FC236}">
                    <a16:creationId xmlns:a16="http://schemas.microsoft.com/office/drawing/2014/main" id="{1842851E-AC11-0777-0877-6E1E6E82B797}"/>
                  </a:ext>
                </a:extLst>
              </p:cNvPr>
              <p:cNvSpPr>
                <a:spLocks/>
              </p:cNvSpPr>
              <p:nvPr/>
            </p:nvSpPr>
            <p:spPr>
              <a:xfrm>
                <a:off x="2935224" y="3428241"/>
                <a:ext cx="475488" cy="484632"/>
              </a:xfrm>
              <a:prstGeom prst="ellipse">
                <a:avLst/>
              </a:prstGeom>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𝑋</m:t>
                          </m:r>
                        </m:e>
                        <m:sub>
                          <m:r>
                            <a:rPr lang="en-US" sz="1600" b="0" i="1" smtClean="0">
                              <a:latin typeface="Cambria Math" panose="02040503050406030204" pitchFamily="18" charset="0"/>
                            </a:rPr>
                            <m:t>1</m:t>
                          </m:r>
                        </m:sub>
                      </m:sSub>
                    </m:oMath>
                  </m:oMathPara>
                </a14:m>
                <a:endParaRPr lang="en-US" sz="1600" dirty="0"/>
              </a:p>
            </p:txBody>
          </p:sp>
        </mc:Choice>
        <mc:Fallback xmlns="">
          <p:sp>
            <p:nvSpPr>
              <p:cNvPr id="4" name="Oval 3">
                <a:extLst>
                  <a:ext uri="{FF2B5EF4-FFF2-40B4-BE49-F238E27FC236}">
                    <a16:creationId xmlns:a16="http://schemas.microsoft.com/office/drawing/2014/main" id="{1842851E-AC11-0777-0877-6E1E6E82B797}"/>
                  </a:ext>
                </a:extLst>
              </p:cNvPr>
              <p:cNvSpPr>
                <a:spLocks noRot="1" noChangeAspect="1" noMove="1" noResize="1" noEditPoints="1" noAdjustHandles="1" noChangeArrowheads="1" noChangeShapeType="1" noTextEdit="1"/>
              </p:cNvSpPr>
              <p:nvPr/>
            </p:nvSpPr>
            <p:spPr>
              <a:xfrm>
                <a:off x="2935224" y="3428241"/>
                <a:ext cx="475488" cy="484632"/>
              </a:xfrm>
              <a:prstGeom prst="ellipse">
                <a:avLst/>
              </a:prstGeom>
              <a:blipFill>
                <a:blip r:embed="rId2"/>
                <a:stretch>
                  <a:fillRect/>
                </a:stretch>
              </a:blipFill>
              <a:ln>
                <a:solidFill>
                  <a:schemeClr val="accent1">
                    <a:lumMod val="75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Oval 5">
                <a:extLst>
                  <a:ext uri="{FF2B5EF4-FFF2-40B4-BE49-F238E27FC236}">
                    <a16:creationId xmlns:a16="http://schemas.microsoft.com/office/drawing/2014/main" id="{0AC68FF5-34DD-FB41-16EE-32567CD384EB}"/>
                  </a:ext>
                </a:extLst>
              </p:cNvPr>
              <p:cNvSpPr>
                <a:spLocks/>
              </p:cNvSpPr>
              <p:nvPr/>
            </p:nvSpPr>
            <p:spPr>
              <a:xfrm>
                <a:off x="2935224" y="4110993"/>
                <a:ext cx="475488" cy="484632"/>
              </a:xfrm>
              <a:prstGeom prst="ellipse">
                <a:avLst/>
              </a:prstGeom>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𝑋</m:t>
                          </m:r>
                        </m:e>
                        <m:sub>
                          <m:r>
                            <a:rPr lang="en-US" sz="1600" b="0" i="1" smtClean="0">
                              <a:latin typeface="Cambria Math" panose="02040503050406030204" pitchFamily="18" charset="0"/>
                            </a:rPr>
                            <m:t>2</m:t>
                          </m:r>
                        </m:sub>
                      </m:sSub>
                    </m:oMath>
                  </m:oMathPara>
                </a14:m>
                <a:endParaRPr lang="en-US" sz="1600" dirty="0"/>
              </a:p>
            </p:txBody>
          </p:sp>
        </mc:Choice>
        <mc:Fallback xmlns="">
          <p:sp>
            <p:nvSpPr>
              <p:cNvPr id="6" name="Oval 5">
                <a:extLst>
                  <a:ext uri="{FF2B5EF4-FFF2-40B4-BE49-F238E27FC236}">
                    <a16:creationId xmlns:a16="http://schemas.microsoft.com/office/drawing/2014/main" id="{0AC68FF5-34DD-FB41-16EE-32567CD384EB}"/>
                  </a:ext>
                </a:extLst>
              </p:cNvPr>
              <p:cNvSpPr>
                <a:spLocks noRot="1" noChangeAspect="1" noMove="1" noResize="1" noEditPoints="1" noAdjustHandles="1" noChangeArrowheads="1" noChangeShapeType="1" noTextEdit="1"/>
              </p:cNvSpPr>
              <p:nvPr/>
            </p:nvSpPr>
            <p:spPr>
              <a:xfrm>
                <a:off x="2935224" y="4110993"/>
                <a:ext cx="475488" cy="484632"/>
              </a:xfrm>
              <a:prstGeom prst="ellipse">
                <a:avLst/>
              </a:prstGeom>
              <a:blipFill>
                <a:blip r:embed="rId3"/>
                <a:stretch>
                  <a:fillRect/>
                </a:stretch>
              </a:blipFill>
              <a:ln>
                <a:solidFill>
                  <a:schemeClr val="accent1">
                    <a:lumMod val="75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Oval 7">
                <a:extLst>
                  <a:ext uri="{FF2B5EF4-FFF2-40B4-BE49-F238E27FC236}">
                    <a16:creationId xmlns:a16="http://schemas.microsoft.com/office/drawing/2014/main" id="{F572FD8C-60B9-14B5-849D-8F8838DB0C88}"/>
                  </a:ext>
                </a:extLst>
              </p:cNvPr>
              <p:cNvSpPr>
                <a:spLocks/>
              </p:cNvSpPr>
              <p:nvPr/>
            </p:nvSpPr>
            <p:spPr>
              <a:xfrm>
                <a:off x="2932176" y="5345433"/>
                <a:ext cx="475488" cy="484632"/>
              </a:xfrm>
              <a:prstGeom prst="ellipse">
                <a:avLst/>
              </a:prstGeom>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𝑋</m:t>
                          </m:r>
                        </m:e>
                        <m:sub>
                          <m:r>
                            <a:rPr lang="en-US" sz="1600" b="0" i="1" smtClean="0">
                              <a:latin typeface="Cambria Math" panose="02040503050406030204" pitchFamily="18" charset="0"/>
                            </a:rPr>
                            <m:t>𝑝</m:t>
                          </m:r>
                        </m:sub>
                      </m:sSub>
                    </m:oMath>
                  </m:oMathPara>
                </a14:m>
                <a:endParaRPr lang="en-US" sz="1600" dirty="0"/>
              </a:p>
            </p:txBody>
          </p:sp>
        </mc:Choice>
        <mc:Fallback xmlns="">
          <p:sp>
            <p:nvSpPr>
              <p:cNvPr id="8" name="Oval 7">
                <a:extLst>
                  <a:ext uri="{FF2B5EF4-FFF2-40B4-BE49-F238E27FC236}">
                    <a16:creationId xmlns:a16="http://schemas.microsoft.com/office/drawing/2014/main" id="{F572FD8C-60B9-14B5-849D-8F8838DB0C88}"/>
                  </a:ext>
                </a:extLst>
              </p:cNvPr>
              <p:cNvSpPr>
                <a:spLocks noRot="1" noChangeAspect="1" noMove="1" noResize="1" noEditPoints="1" noAdjustHandles="1" noChangeArrowheads="1" noChangeShapeType="1" noTextEdit="1"/>
              </p:cNvSpPr>
              <p:nvPr/>
            </p:nvSpPr>
            <p:spPr>
              <a:xfrm>
                <a:off x="2932176" y="5345433"/>
                <a:ext cx="475488" cy="484632"/>
              </a:xfrm>
              <a:prstGeom prst="ellipse">
                <a:avLst/>
              </a:prstGeom>
              <a:blipFill>
                <a:blip r:embed="rId4"/>
                <a:stretch>
                  <a:fillRect/>
                </a:stretch>
              </a:blipFill>
              <a:ln>
                <a:solidFill>
                  <a:schemeClr val="accent1">
                    <a:lumMod val="75000"/>
                  </a:schemeClr>
                </a:solidFill>
              </a:ln>
            </p:spPr>
            <p:txBody>
              <a:bodyPr/>
              <a:lstStyle/>
              <a:p>
                <a:r>
                  <a:rPr lang="en-US">
                    <a:noFill/>
                  </a:rPr>
                  <a:t> </a:t>
                </a:r>
              </a:p>
            </p:txBody>
          </p:sp>
        </mc:Fallback>
      </mc:AlternateContent>
      <p:sp>
        <p:nvSpPr>
          <p:cNvPr id="12" name="Rectangle 11">
            <a:extLst>
              <a:ext uri="{FF2B5EF4-FFF2-40B4-BE49-F238E27FC236}">
                <a16:creationId xmlns:a16="http://schemas.microsoft.com/office/drawing/2014/main" id="{AB4A22AE-8C15-71C6-533E-36439E62ED7A}"/>
              </a:ext>
            </a:extLst>
          </p:cNvPr>
          <p:cNvSpPr>
            <a:spLocks/>
          </p:cNvSpPr>
          <p:nvPr/>
        </p:nvSpPr>
        <p:spPr>
          <a:xfrm>
            <a:off x="3060192" y="4801365"/>
            <a:ext cx="219456" cy="48463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000" b="1" dirty="0">
                <a:solidFill>
                  <a:schemeClr val="bg1"/>
                </a:solidFill>
              </a:rPr>
              <a:t>.</a:t>
            </a:r>
          </a:p>
          <a:p>
            <a:r>
              <a:rPr lang="en-US" sz="1000" b="1" dirty="0">
                <a:solidFill>
                  <a:schemeClr val="bg1"/>
                </a:solidFill>
              </a:rPr>
              <a:t>.</a:t>
            </a:r>
          </a:p>
          <a:p>
            <a:r>
              <a:rPr lang="en-US" sz="1000" b="1" dirty="0">
                <a:solidFill>
                  <a:schemeClr val="bg1"/>
                </a:solidFill>
              </a:rPr>
              <a:t>.</a:t>
            </a:r>
          </a:p>
          <a:p>
            <a:endParaRPr lang="en-US" sz="1000" b="1" dirty="0">
              <a:solidFill>
                <a:schemeClr val="bg1"/>
              </a:solidFill>
            </a:endParaRPr>
          </a:p>
        </p:txBody>
      </p:sp>
      <p:sp>
        <p:nvSpPr>
          <p:cNvPr id="13" name="Oval 12">
            <a:extLst>
              <a:ext uri="{FF2B5EF4-FFF2-40B4-BE49-F238E27FC236}">
                <a16:creationId xmlns:a16="http://schemas.microsoft.com/office/drawing/2014/main" id="{F694DA81-F6AB-B4E8-ABEB-49655F88615B}"/>
              </a:ext>
            </a:extLst>
          </p:cNvPr>
          <p:cNvSpPr/>
          <p:nvPr/>
        </p:nvSpPr>
        <p:spPr>
          <a:xfrm>
            <a:off x="4832985" y="3124965"/>
            <a:ext cx="475488" cy="484632"/>
          </a:xfrm>
          <a:prstGeom prst="ellipse">
            <a:avLst/>
          </a:prstGeom>
          <a:solidFill>
            <a:srgbClr val="19C3FF"/>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4" name="Oval 13">
            <a:extLst>
              <a:ext uri="{FF2B5EF4-FFF2-40B4-BE49-F238E27FC236}">
                <a16:creationId xmlns:a16="http://schemas.microsoft.com/office/drawing/2014/main" id="{0293DAF8-B3B9-9381-E475-A78D0AD1852D}"/>
              </a:ext>
            </a:extLst>
          </p:cNvPr>
          <p:cNvSpPr/>
          <p:nvPr/>
        </p:nvSpPr>
        <p:spPr>
          <a:xfrm>
            <a:off x="4832985" y="3962403"/>
            <a:ext cx="475488" cy="484632"/>
          </a:xfrm>
          <a:prstGeom prst="ellipse">
            <a:avLst/>
          </a:prstGeom>
          <a:solidFill>
            <a:srgbClr val="19C3FF"/>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5" name="Oval 14">
            <a:extLst>
              <a:ext uri="{FF2B5EF4-FFF2-40B4-BE49-F238E27FC236}">
                <a16:creationId xmlns:a16="http://schemas.microsoft.com/office/drawing/2014/main" id="{6FAC3F5C-3A51-C72D-3E00-977A592D7053}"/>
              </a:ext>
            </a:extLst>
          </p:cNvPr>
          <p:cNvSpPr/>
          <p:nvPr/>
        </p:nvSpPr>
        <p:spPr>
          <a:xfrm>
            <a:off x="4828413" y="4799841"/>
            <a:ext cx="475488" cy="484632"/>
          </a:xfrm>
          <a:prstGeom prst="ellipse">
            <a:avLst/>
          </a:prstGeom>
          <a:solidFill>
            <a:srgbClr val="19C3FF"/>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6" name="Oval 15">
            <a:extLst>
              <a:ext uri="{FF2B5EF4-FFF2-40B4-BE49-F238E27FC236}">
                <a16:creationId xmlns:a16="http://schemas.microsoft.com/office/drawing/2014/main" id="{6304C696-BCFB-2EA4-D0B0-E3953A55B529}"/>
              </a:ext>
            </a:extLst>
          </p:cNvPr>
          <p:cNvSpPr/>
          <p:nvPr/>
        </p:nvSpPr>
        <p:spPr>
          <a:xfrm>
            <a:off x="4828413" y="5637279"/>
            <a:ext cx="475488" cy="484632"/>
          </a:xfrm>
          <a:prstGeom prst="ellipse">
            <a:avLst/>
          </a:prstGeom>
          <a:solidFill>
            <a:srgbClr val="19C3FF"/>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p>
        </p:txBody>
      </p:sp>
      <p:cxnSp>
        <p:nvCxnSpPr>
          <p:cNvPr id="25" name="Straight Arrow Connector 24">
            <a:extLst>
              <a:ext uri="{FF2B5EF4-FFF2-40B4-BE49-F238E27FC236}">
                <a16:creationId xmlns:a16="http://schemas.microsoft.com/office/drawing/2014/main" id="{FEB8A4AE-E134-D67E-CB4E-19A22E419B3B}"/>
              </a:ext>
            </a:extLst>
          </p:cNvPr>
          <p:cNvCxnSpPr>
            <a:cxnSpLocks/>
            <a:stCxn id="4" idx="6"/>
            <a:endCxn id="13" idx="2"/>
          </p:cNvCxnSpPr>
          <p:nvPr/>
        </p:nvCxnSpPr>
        <p:spPr>
          <a:xfrm flipV="1">
            <a:off x="3410712" y="3367281"/>
            <a:ext cx="1422273" cy="303276"/>
          </a:xfrm>
          <a:prstGeom prst="straightConnector1">
            <a:avLst/>
          </a:prstGeom>
          <a:ln w="19050">
            <a:solidFill>
              <a:schemeClr val="tx1">
                <a:lumMod val="65000"/>
              </a:schemeClr>
            </a:solidFill>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a:extLst>
              <a:ext uri="{FF2B5EF4-FFF2-40B4-BE49-F238E27FC236}">
                <a16:creationId xmlns:a16="http://schemas.microsoft.com/office/drawing/2014/main" id="{7154DB0F-8A21-3B52-C113-75AD847FE90C}"/>
              </a:ext>
            </a:extLst>
          </p:cNvPr>
          <p:cNvCxnSpPr>
            <a:cxnSpLocks/>
            <a:stCxn id="4" idx="6"/>
            <a:endCxn id="14" idx="2"/>
          </p:cNvCxnSpPr>
          <p:nvPr/>
        </p:nvCxnSpPr>
        <p:spPr>
          <a:xfrm>
            <a:off x="3410712" y="3670557"/>
            <a:ext cx="1422273" cy="534162"/>
          </a:xfrm>
          <a:prstGeom prst="straightConnector1">
            <a:avLst/>
          </a:prstGeom>
          <a:ln w="19050">
            <a:solidFill>
              <a:schemeClr val="tx1">
                <a:lumMod val="65000"/>
              </a:schemeClr>
            </a:solidFill>
            <a:tailEnd type="triangle"/>
          </a:ln>
        </p:spPr>
        <p:style>
          <a:lnRef idx="1">
            <a:schemeClr val="dk1"/>
          </a:lnRef>
          <a:fillRef idx="0">
            <a:schemeClr val="dk1"/>
          </a:fillRef>
          <a:effectRef idx="0">
            <a:schemeClr val="dk1"/>
          </a:effectRef>
          <a:fontRef idx="minor">
            <a:schemeClr val="tx1"/>
          </a:fontRef>
        </p:style>
      </p:cxnSp>
      <p:cxnSp>
        <p:nvCxnSpPr>
          <p:cNvPr id="29" name="Straight Arrow Connector 28">
            <a:extLst>
              <a:ext uri="{FF2B5EF4-FFF2-40B4-BE49-F238E27FC236}">
                <a16:creationId xmlns:a16="http://schemas.microsoft.com/office/drawing/2014/main" id="{2377AEB3-B4E4-C7C4-5984-9A162AA5F362}"/>
              </a:ext>
            </a:extLst>
          </p:cNvPr>
          <p:cNvCxnSpPr>
            <a:cxnSpLocks/>
            <a:stCxn id="6" idx="6"/>
            <a:endCxn id="13" idx="3"/>
          </p:cNvCxnSpPr>
          <p:nvPr/>
        </p:nvCxnSpPr>
        <p:spPr>
          <a:xfrm flipV="1">
            <a:off x="3410712" y="3538624"/>
            <a:ext cx="1491907" cy="814685"/>
          </a:xfrm>
          <a:prstGeom prst="straightConnector1">
            <a:avLst/>
          </a:prstGeom>
          <a:ln w="19050">
            <a:solidFill>
              <a:schemeClr val="tx1">
                <a:lumMod val="65000"/>
              </a:schemeClr>
            </a:solidFill>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D6E56004-8E7A-2A9F-9D47-E9CC64A2582C}"/>
              </a:ext>
            </a:extLst>
          </p:cNvPr>
          <p:cNvCxnSpPr>
            <a:cxnSpLocks/>
            <a:stCxn id="4" idx="6"/>
            <a:endCxn id="15" idx="1"/>
          </p:cNvCxnSpPr>
          <p:nvPr/>
        </p:nvCxnSpPr>
        <p:spPr>
          <a:xfrm>
            <a:off x="3410712" y="3670557"/>
            <a:ext cx="1487335" cy="1200257"/>
          </a:xfrm>
          <a:prstGeom prst="straightConnector1">
            <a:avLst/>
          </a:prstGeom>
          <a:ln w="19050">
            <a:solidFill>
              <a:schemeClr val="tx1">
                <a:lumMod val="65000"/>
              </a:schemeClr>
            </a:solidFill>
            <a:tailEnd type="triangle"/>
          </a:ln>
        </p:spPr>
        <p:style>
          <a:lnRef idx="1">
            <a:schemeClr val="dk1"/>
          </a:lnRef>
          <a:fillRef idx="0">
            <a:schemeClr val="dk1"/>
          </a:fillRef>
          <a:effectRef idx="0">
            <a:schemeClr val="dk1"/>
          </a:effectRef>
          <a:fontRef idx="minor">
            <a:schemeClr val="tx1"/>
          </a:fontRef>
        </p:style>
      </p:cxnSp>
      <p:cxnSp>
        <p:nvCxnSpPr>
          <p:cNvPr id="35" name="Straight Arrow Connector 34">
            <a:extLst>
              <a:ext uri="{FF2B5EF4-FFF2-40B4-BE49-F238E27FC236}">
                <a16:creationId xmlns:a16="http://schemas.microsoft.com/office/drawing/2014/main" id="{22350F42-BFDE-3812-0A3D-7A4642F80997}"/>
              </a:ext>
            </a:extLst>
          </p:cNvPr>
          <p:cNvCxnSpPr>
            <a:cxnSpLocks/>
            <a:stCxn id="4" idx="6"/>
            <a:endCxn id="16" idx="1"/>
          </p:cNvCxnSpPr>
          <p:nvPr/>
        </p:nvCxnSpPr>
        <p:spPr>
          <a:xfrm>
            <a:off x="3410712" y="3670557"/>
            <a:ext cx="1487335" cy="2037695"/>
          </a:xfrm>
          <a:prstGeom prst="straightConnector1">
            <a:avLst/>
          </a:prstGeom>
          <a:ln w="19050">
            <a:solidFill>
              <a:schemeClr val="tx1">
                <a:lumMod val="65000"/>
              </a:schemeClr>
            </a:solidFill>
            <a:tailEnd type="triangle"/>
          </a:ln>
        </p:spPr>
        <p:style>
          <a:lnRef idx="1">
            <a:schemeClr val="dk1"/>
          </a:lnRef>
          <a:fillRef idx="0">
            <a:schemeClr val="dk1"/>
          </a:fillRef>
          <a:effectRef idx="0">
            <a:schemeClr val="dk1"/>
          </a:effectRef>
          <a:fontRef idx="minor">
            <a:schemeClr val="tx1"/>
          </a:fontRef>
        </p:style>
      </p:cxnSp>
      <p:sp>
        <p:nvSpPr>
          <p:cNvPr id="47" name="Oval 46">
            <a:extLst>
              <a:ext uri="{FF2B5EF4-FFF2-40B4-BE49-F238E27FC236}">
                <a16:creationId xmlns:a16="http://schemas.microsoft.com/office/drawing/2014/main" id="{73F53B6A-928D-1C03-6FDF-67E26EE5B937}"/>
              </a:ext>
            </a:extLst>
          </p:cNvPr>
          <p:cNvSpPr/>
          <p:nvPr/>
        </p:nvSpPr>
        <p:spPr>
          <a:xfrm>
            <a:off x="6861810" y="3124965"/>
            <a:ext cx="475488" cy="484632"/>
          </a:xfrm>
          <a:prstGeom prst="ellipse">
            <a:avLst/>
          </a:prstGeom>
          <a:solidFill>
            <a:srgbClr val="19C3FF"/>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48" name="Oval 47">
            <a:extLst>
              <a:ext uri="{FF2B5EF4-FFF2-40B4-BE49-F238E27FC236}">
                <a16:creationId xmlns:a16="http://schemas.microsoft.com/office/drawing/2014/main" id="{B7B7FBAC-2734-C6C5-9537-43EEA1AF6FE8}"/>
              </a:ext>
            </a:extLst>
          </p:cNvPr>
          <p:cNvSpPr/>
          <p:nvPr/>
        </p:nvSpPr>
        <p:spPr>
          <a:xfrm>
            <a:off x="6861810" y="3962403"/>
            <a:ext cx="475488" cy="484632"/>
          </a:xfrm>
          <a:prstGeom prst="ellipse">
            <a:avLst/>
          </a:prstGeom>
          <a:solidFill>
            <a:srgbClr val="19C3FF"/>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49" name="Oval 48">
            <a:extLst>
              <a:ext uri="{FF2B5EF4-FFF2-40B4-BE49-F238E27FC236}">
                <a16:creationId xmlns:a16="http://schemas.microsoft.com/office/drawing/2014/main" id="{EC5C0E21-3554-841D-835E-9BDB87DE3F28}"/>
              </a:ext>
            </a:extLst>
          </p:cNvPr>
          <p:cNvSpPr/>
          <p:nvPr/>
        </p:nvSpPr>
        <p:spPr>
          <a:xfrm>
            <a:off x="6857238" y="4799841"/>
            <a:ext cx="475488" cy="484632"/>
          </a:xfrm>
          <a:prstGeom prst="ellipse">
            <a:avLst/>
          </a:prstGeom>
          <a:solidFill>
            <a:srgbClr val="19C3FF"/>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50" name="Oval 49">
            <a:extLst>
              <a:ext uri="{FF2B5EF4-FFF2-40B4-BE49-F238E27FC236}">
                <a16:creationId xmlns:a16="http://schemas.microsoft.com/office/drawing/2014/main" id="{222C75CF-72B1-DFB6-0E1C-2E6B1B805E03}"/>
              </a:ext>
            </a:extLst>
          </p:cNvPr>
          <p:cNvSpPr/>
          <p:nvPr/>
        </p:nvSpPr>
        <p:spPr>
          <a:xfrm>
            <a:off x="6857238" y="5637279"/>
            <a:ext cx="475488" cy="484632"/>
          </a:xfrm>
          <a:prstGeom prst="ellipse">
            <a:avLst/>
          </a:prstGeom>
          <a:solidFill>
            <a:srgbClr val="19C3FF"/>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p>
        </p:txBody>
      </p:sp>
      <p:cxnSp>
        <p:nvCxnSpPr>
          <p:cNvPr id="56" name="Straight Arrow Connector 55">
            <a:extLst>
              <a:ext uri="{FF2B5EF4-FFF2-40B4-BE49-F238E27FC236}">
                <a16:creationId xmlns:a16="http://schemas.microsoft.com/office/drawing/2014/main" id="{97096DAB-FC90-FD0F-40F5-2293A487D7BB}"/>
              </a:ext>
            </a:extLst>
          </p:cNvPr>
          <p:cNvCxnSpPr>
            <a:cxnSpLocks/>
            <a:stCxn id="6" idx="6"/>
            <a:endCxn id="14" idx="2"/>
          </p:cNvCxnSpPr>
          <p:nvPr/>
        </p:nvCxnSpPr>
        <p:spPr>
          <a:xfrm flipV="1">
            <a:off x="3410712" y="4204719"/>
            <a:ext cx="1422273" cy="148590"/>
          </a:xfrm>
          <a:prstGeom prst="straightConnector1">
            <a:avLst/>
          </a:prstGeom>
          <a:ln w="19050">
            <a:solidFill>
              <a:schemeClr val="tx1">
                <a:lumMod val="65000"/>
              </a:schemeClr>
            </a:solidFill>
            <a:tailEnd type="triangle"/>
          </a:ln>
        </p:spPr>
        <p:style>
          <a:lnRef idx="1">
            <a:schemeClr val="dk1"/>
          </a:lnRef>
          <a:fillRef idx="0">
            <a:schemeClr val="dk1"/>
          </a:fillRef>
          <a:effectRef idx="0">
            <a:schemeClr val="dk1"/>
          </a:effectRef>
          <a:fontRef idx="minor">
            <a:schemeClr val="tx1"/>
          </a:fontRef>
        </p:style>
      </p:cxnSp>
      <p:cxnSp>
        <p:nvCxnSpPr>
          <p:cNvPr id="59" name="Straight Arrow Connector 58">
            <a:extLst>
              <a:ext uri="{FF2B5EF4-FFF2-40B4-BE49-F238E27FC236}">
                <a16:creationId xmlns:a16="http://schemas.microsoft.com/office/drawing/2014/main" id="{64E6CFCD-F6EA-79B4-DFDF-CA354846BC4E}"/>
              </a:ext>
            </a:extLst>
          </p:cNvPr>
          <p:cNvCxnSpPr>
            <a:cxnSpLocks/>
            <a:stCxn id="6" idx="6"/>
            <a:endCxn id="15" idx="2"/>
          </p:cNvCxnSpPr>
          <p:nvPr/>
        </p:nvCxnSpPr>
        <p:spPr>
          <a:xfrm>
            <a:off x="3410712" y="4353309"/>
            <a:ext cx="1417701" cy="688848"/>
          </a:xfrm>
          <a:prstGeom prst="straightConnector1">
            <a:avLst/>
          </a:prstGeom>
          <a:ln w="19050">
            <a:solidFill>
              <a:schemeClr val="tx1">
                <a:lumMod val="65000"/>
              </a:schemeClr>
            </a:solidFill>
            <a:tailEnd type="triangle"/>
          </a:ln>
        </p:spPr>
        <p:style>
          <a:lnRef idx="1">
            <a:schemeClr val="dk1"/>
          </a:lnRef>
          <a:fillRef idx="0">
            <a:schemeClr val="dk1"/>
          </a:fillRef>
          <a:effectRef idx="0">
            <a:schemeClr val="dk1"/>
          </a:effectRef>
          <a:fontRef idx="minor">
            <a:schemeClr val="tx1"/>
          </a:fontRef>
        </p:style>
      </p:cxnSp>
      <p:cxnSp>
        <p:nvCxnSpPr>
          <p:cNvPr id="62" name="Straight Arrow Connector 61">
            <a:extLst>
              <a:ext uri="{FF2B5EF4-FFF2-40B4-BE49-F238E27FC236}">
                <a16:creationId xmlns:a16="http://schemas.microsoft.com/office/drawing/2014/main" id="{017A9FB8-6EBA-50D5-2217-EC5FCAABD3DA}"/>
              </a:ext>
            </a:extLst>
          </p:cNvPr>
          <p:cNvCxnSpPr>
            <a:cxnSpLocks/>
            <a:stCxn id="6" idx="6"/>
            <a:endCxn id="16" idx="1"/>
          </p:cNvCxnSpPr>
          <p:nvPr/>
        </p:nvCxnSpPr>
        <p:spPr>
          <a:xfrm>
            <a:off x="3410712" y="4353309"/>
            <a:ext cx="1487335" cy="1354943"/>
          </a:xfrm>
          <a:prstGeom prst="straightConnector1">
            <a:avLst/>
          </a:prstGeom>
          <a:ln w="19050">
            <a:solidFill>
              <a:schemeClr val="tx1">
                <a:lumMod val="65000"/>
              </a:schemeClr>
            </a:solidFill>
            <a:tailEnd type="triangle"/>
          </a:ln>
        </p:spPr>
        <p:style>
          <a:lnRef idx="1">
            <a:schemeClr val="dk1"/>
          </a:lnRef>
          <a:fillRef idx="0">
            <a:schemeClr val="dk1"/>
          </a:fillRef>
          <a:effectRef idx="0">
            <a:schemeClr val="dk1"/>
          </a:effectRef>
          <a:fontRef idx="minor">
            <a:schemeClr val="tx1"/>
          </a:fontRef>
        </p:style>
      </p:cxnSp>
      <p:cxnSp>
        <p:nvCxnSpPr>
          <p:cNvPr id="4097" name="Straight Arrow Connector 4096">
            <a:extLst>
              <a:ext uri="{FF2B5EF4-FFF2-40B4-BE49-F238E27FC236}">
                <a16:creationId xmlns:a16="http://schemas.microsoft.com/office/drawing/2014/main" id="{7848589D-70B2-3402-0705-FC674BC7F4D6}"/>
              </a:ext>
            </a:extLst>
          </p:cNvPr>
          <p:cNvCxnSpPr>
            <a:cxnSpLocks/>
            <a:stCxn id="8" idx="6"/>
            <a:endCxn id="16" idx="2"/>
          </p:cNvCxnSpPr>
          <p:nvPr/>
        </p:nvCxnSpPr>
        <p:spPr>
          <a:xfrm>
            <a:off x="3407664" y="5587749"/>
            <a:ext cx="1420749" cy="291846"/>
          </a:xfrm>
          <a:prstGeom prst="straightConnector1">
            <a:avLst/>
          </a:prstGeom>
          <a:ln w="19050">
            <a:solidFill>
              <a:schemeClr val="tx1">
                <a:lumMod val="65000"/>
              </a:schemeClr>
            </a:solidFill>
            <a:tailEnd type="triangle"/>
          </a:ln>
        </p:spPr>
        <p:style>
          <a:lnRef idx="1">
            <a:schemeClr val="dk1"/>
          </a:lnRef>
          <a:fillRef idx="0">
            <a:schemeClr val="dk1"/>
          </a:fillRef>
          <a:effectRef idx="0">
            <a:schemeClr val="dk1"/>
          </a:effectRef>
          <a:fontRef idx="minor">
            <a:schemeClr val="tx1"/>
          </a:fontRef>
        </p:style>
      </p:cxnSp>
      <p:cxnSp>
        <p:nvCxnSpPr>
          <p:cNvPr id="4104" name="Straight Arrow Connector 4103">
            <a:extLst>
              <a:ext uri="{FF2B5EF4-FFF2-40B4-BE49-F238E27FC236}">
                <a16:creationId xmlns:a16="http://schemas.microsoft.com/office/drawing/2014/main" id="{95AA61E5-CF63-DBD7-AAD7-565B47E70994}"/>
              </a:ext>
            </a:extLst>
          </p:cNvPr>
          <p:cNvCxnSpPr>
            <a:cxnSpLocks/>
            <a:stCxn id="8" idx="6"/>
            <a:endCxn id="15" idx="2"/>
          </p:cNvCxnSpPr>
          <p:nvPr/>
        </p:nvCxnSpPr>
        <p:spPr>
          <a:xfrm flipV="1">
            <a:off x="3407664" y="5042157"/>
            <a:ext cx="1420749" cy="545592"/>
          </a:xfrm>
          <a:prstGeom prst="straightConnector1">
            <a:avLst/>
          </a:prstGeom>
          <a:ln w="19050">
            <a:solidFill>
              <a:schemeClr val="tx1">
                <a:lumMod val="65000"/>
              </a:schemeClr>
            </a:solidFill>
            <a:tailEnd type="triangle"/>
          </a:ln>
        </p:spPr>
        <p:style>
          <a:lnRef idx="1">
            <a:schemeClr val="dk1"/>
          </a:lnRef>
          <a:fillRef idx="0">
            <a:schemeClr val="dk1"/>
          </a:fillRef>
          <a:effectRef idx="0">
            <a:schemeClr val="dk1"/>
          </a:effectRef>
          <a:fontRef idx="minor">
            <a:schemeClr val="tx1"/>
          </a:fontRef>
        </p:style>
      </p:cxnSp>
      <p:cxnSp>
        <p:nvCxnSpPr>
          <p:cNvPr id="4108" name="Straight Arrow Connector 4107">
            <a:extLst>
              <a:ext uri="{FF2B5EF4-FFF2-40B4-BE49-F238E27FC236}">
                <a16:creationId xmlns:a16="http://schemas.microsoft.com/office/drawing/2014/main" id="{5CEDA193-469F-52DE-2AA1-5B9A584A921C}"/>
              </a:ext>
            </a:extLst>
          </p:cNvPr>
          <p:cNvCxnSpPr>
            <a:cxnSpLocks/>
            <a:stCxn id="8" idx="6"/>
            <a:endCxn id="14" idx="3"/>
          </p:cNvCxnSpPr>
          <p:nvPr/>
        </p:nvCxnSpPr>
        <p:spPr>
          <a:xfrm flipV="1">
            <a:off x="3407664" y="4376062"/>
            <a:ext cx="1494955" cy="1211687"/>
          </a:xfrm>
          <a:prstGeom prst="straightConnector1">
            <a:avLst/>
          </a:prstGeom>
          <a:ln w="19050">
            <a:solidFill>
              <a:schemeClr val="tx1">
                <a:lumMod val="65000"/>
              </a:schemeClr>
            </a:solidFill>
            <a:tailEnd type="triangle"/>
          </a:ln>
        </p:spPr>
        <p:style>
          <a:lnRef idx="1">
            <a:schemeClr val="dk1"/>
          </a:lnRef>
          <a:fillRef idx="0">
            <a:schemeClr val="dk1"/>
          </a:fillRef>
          <a:effectRef idx="0">
            <a:schemeClr val="dk1"/>
          </a:effectRef>
          <a:fontRef idx="minor">
            <a:schemeClr val="tx1"/>
          </a:fontRef>
        </p:style>
      </p:cxnSp>
      <p:cxnSp>
        <p:nvCxnSpPr>
          <p:cNvPr id="4111" name="Straight Arrow Connector 4110">
            <a:extLst>
              <a:ext uri="{FF2B5EF4-FFF2-40B4-BE49-F238E27FC236}">
                <a16:creationId xmlns:a16="http://schemas.microsoft.com/office/drawing/2014/main" id="{A062A8D8-5A85-42F6-2AF3-D3957102EB8A}"/>
              </a:ext>
            </a:extLst>
          </p:cNvPr>
          <p:cNvCxnSpPr>
            <a:cxnSpLocks/>
            <a:stCxn id="8" idx="6"/>
            <a:endCxn id="13" idx="3"/>
          </p:cNvCxnSpPr>
          <p:nvPr/>
        </p:nvCxnSpPr>
        <p:spPr>
          <a:xfrm flipV="1">
            <a:off x="3407664" y="3538624"/>
            <a:ext cx="1494955" cy="2049125"/>
          </a:xfrm>
          <a:prstGeom prst="straightConnector1">
            <a:avLst/>
          </a:prstGeom>
          <a:ln w="19050">
            <a:solidFill>
              <a:schemeClr val="tx1">
                <a:lumMod val="65000"/>
              </a:schemeClr>
            </a:solidFill>
            <a:tailEnd type="triangle"/>
          </a:ln>
        </p:spPr>
        <p:style>
          <a:lnRef idx="1">
            <a:schemeClr val="dk1"/>
          </a:lnRef>
          <a:fillRef idx="0">
            <a:schemeClr val="dk1"/>
          </a:fillRef>
          <a:effectRef idx="0">
            <a:schemeClr val="dk1"/>
          </a:effectRef>
          <a:fontRef idx="minor">
            <a:schemeClr val="tx1"/>
          </a:fontRef>
        </p:style>
      </p:cxnSp>
      <p:cxnSp>
        <p:nvCxnSpPr>
          <p:cNvPr id="4114" name="Straight Arrow Connector 4113">
            <a:extLst>
              <a:ext uri="{FF2B5EF4-FFF2-40B4-BE49-F238E27FC236}">
                <a16:creationId xmlns:a16="http://schemas.microsoft.com/office/drawing/2014/main" id="{6BF41F80-F128-8720-EFA5-23A4DF01EDF2}"/>
              </a:ext>
            </a:extLst>
          </p:cNvPr>
          <p:cNvCxnSpPr>
            <a:cxnSpLocks/>
            <a:stCxn id="13" idx="6"/>
            <a:endCxn id="47" idx="2"/>
          </p:cNvCxnSpPr>
          <p:nvPr/>
        </p:nvCxnSpPr>
        <p:spPr>
          <a:xfrm>
            <a:off x="5308473" y="3367281"/>
            <a:ext cx="1553337" cy="0"/>
          </a:xfrm>
          <a:prstGeom prst="straightConnector1">
            <a:avLst/>
          </a:prstGeom>
          <a:ln w="19050">
            <a:solidFill>
              <a:schemeClr val="tx1">
                <a:lumMod val="65000"/>
              </a:schemeClr>
            </a:solidFill>
            <a:tailEnd type="triangle"/>
          </a:ln>
        </p:spPr>
        <p:style>
          <a:lnRef idx="1">
            <a:schemeClr val="dk1"/>
          </a:lnRef>
          <a:fillRef idx="0">
            <a:schemeClr val="dk1"/>
          </a:fillRef>
          <a:effectRef idx="0">
            <a:schemeClr val="dk1"/>
          </a:effectRef>
          <a:fontRef idx="minor">
            <a:schemeClr val="tx1"/>
          </a:fontRef>
        </p:style>
      </p:cxnSp>
      <p:cxnSp>
        <p:nvCxnSpPr>
          <p:cNvPr id="4117" name="Straight Arrow Connector 4116">
            <a:extLst>
              <a:ext uri="{FF2B5EF4-FFF2-40B4-BE49-F238E27FC236}">
                <a16:creationId xmlns:a16="http://schemas.microsoft.com/office/drawing/2014/main" id="{43F5B849-4DDC-62BE-BC06-BD74C534FE07}"/>
              </a:ext>
            </a:extLst>
          </p:cNvPr>
          <p:cNvCxnSpPr>
            <a:cxnSpLocks/>
            <a:stCxn id="13" idx="6"/>
            <a:endCxn id="48" idx="1"/>
          </p:cNvCxnSpPr>
          <p:nvPr/>
        </p:nvCxnSpPr>
        <p:spPr>
          <a:xfrm>
            <a:off x="5308473" y="3367281"/>
            <a:ext cx="1622971" cy="666095"/>
          </a:xfrm>
          <a:prstGeom prst="straightConnector1">
            <a:avLst/>
          </a:prstGeom>
          <a:ln w="19050">
            <a:solidFill>
              <a:schemeClr val="tx1">
                <a:lumMod val="65000"/>
              </a:schemeClr>
            </a:solidFill>
            <a:tailEnd type="triangle"/>
          </a:ln>
        </p:spPr>
        <p:style>
          <a:lnRef idx="1">
            <a:schemeClr val="dk1"/>
          </a:lnRef>
          <a:fillRef idx="0">
            <a:schemeClr val="dk1"/>
          </a:fillRef>
          <a:effectRef idx="0">
            <a:schemeClr val="dk1"/>
          </a:effectRef>
          <a:fontRef idx="minor">
            <a:schemeClr val="tx1"/>
          </a:fontRef>
        </p:style>
      </p:cxnSp>
      <p:cxnSp>
        <p:nvCxnSpPr>
          <p:cNvPr id="4120" name="Straight Arrow Connector 4119">
            <a:extLst>
              <a:ext uri="{FF2B5EF4-FFF2-40B4-BE49-F238E27FC236}">
                <a16:creationId xmlns:a16="http://schemas.microsoft.com/office/drawing/2014/main" id="{B6232EF3-524D-E1D3-883C-E5FDA8C4C31F}"/>
              </a:ext>
            </a:extLst>
          </p:cNvPr>
          <p:cNvCxnSpPr>
            <a:cxnSpLocks/>
            <a:stCxn id="13" idx="6"/>
            <a:endCxn id="49" idx="1"/>
          </p:cNvCxnSpPr>
          <p:nvPr/>
        </p:nvCxnSpPr>
        <p:spPr>
          <a:xfrm>
            <a:off x="5308473" y="3367281"/>
            <a:ext cx="1618399" cy="1503533"/>
          </a:xfrm>
          <a:prstGeom prst="straightConnector1">
            <a:avLst/>
          </a:prstGeom>
          <a:ln w="19050">
            <a:solidFill>
              <a:schemeClr val="tx1">
                <a:lumMod val="65000"/>
              </a:schemeClr>
            </a:solidFill>
            <a:tailEnd type="triangle"/>
          </a:ln>
        </p:spPr>
        <p:style>
          <a:lnRef idx="1">
            <a:schemeClr val="dk1"/>
          </a:lnRef>
          <a:fillRef idx="0">
            <a:schemeClr val="dk1"/>
          </a:fillRef>
          <a:effectRef idx="0">
            <a:schemeClr val="dk1"/>
          </a:effectRef>
          <a:fontRef idx="minor">
            <a:schemeClr val="tx1"/>
          </a:fontRef>
        </p:style>
      </p:cxnSp>
      <p:cxnSp>
        <p:nvCxnSpPr>
          <p:cNvPr id="4123" name="Straight Arrow Connector 4122">
            <a:extLst>
              <a:ext uri="{FF2B5EF4-FFF2-40B4-BE49-F238E27FC236}">
                <a16:creationId xmlns:a16="http://schemas.microsoft.com/office/drawing/2014/main" id="{8F91CFF5-B493-A695-2D1A-C0FEF25EDF9F}"/>
              </a:ext>
            </a:extLst>
          </p:cNvPr>
          <p:cNvCxnSpPr>
            <a:cxnSpLocks/>
            <a:stCxn id="13" idx="6"/>
            <a:endCxn id="50" idx="1"/>
          </p:cNvCxnSpPr>
          <p:nvPr/>
        </p:nvCxnSpPr>
        <p:spPr>
          <a:xfrm>
            <a:off x="5308473" y="3367281"/>
            <a:ext cx="1618399" cy="2340971"/>
          </a:xfrm>
          <a:prstGeom prst="straightConnector1">
            <a:avLst/>
          </a:prstGeom>
          <a:ln w="19050">
            <a:solidFill>
              <a:schemeClr val="tx1">
                <a:lumMod val="65000"/>
              </a:schemeClr>
            </a:solidFill>
            <a:tailEnd type="triangle"/>
          </a:ln>
        </p:spPr>
        <p:style>
          <a:lnRef idx="1">
            <a:schemeClr val="dk1"/>
          </a:lnRef>
          <a:fillRef idx="0">
            <a:schemeClr val="dk1"/>
          </a:fillRef>
          <a:effectRef idx="0">
            <a:schemeClr val="dk1"/>
          </a:effectRef>
          <a:fontRef idx="minor">
            <a:schemeClr val="tx1"/>
          </a:fontRef>
        </p:style>
      </p:cxnSp>
      <p:cxnSp>
        <p:nvCxnSpPr>
          <p:cNvPr id="4139" name="Straight Arrow Connector 4138">
            <a:extLst>
              <a:ext uri="{FF2B5EF4-FFF2-40B4-BE49-F238E27FC236}">
                <a16:creationId xmlns:a16="http://schemas.microsoft.com/office/drawing/2014/main" id="{D12AE8C1-07DD-C9DE-35D8-7685FDB705C8}"/>
              </a:ext>
            </a:extLst>
          </p:cNvPr>
          <p:cNvCxnSpPr>
            <a:cxnSpLocks/>
            <a:stCxn id="14" idx="6"/>
            <a:endCxn id="47" idx="2"/>
          </p:cNvCxnSpPr>
          <p:nvPr/>
        </p:nvCxnSpPr>
        <p:spPr>
          <a:xfrm flipV="1">
            <a:off x="5308473" y="3367281"/>
            <a:ext cx="1553337" cy="837438"/>
          </a:xfrm>
          <a:prstGeom prst="straightConnector1">
            <a:avLst/>
          </a:prstGeom>
          <a:ln w="19050">
            <a:solidFill>
              <a:schemeClr val="tx1">
                <a:lumMod val="65000"/>
              </a:schemeClr>
            </a:solidFill>
            <a:tailEnd type="triangle"/>
          </a:ln>
        </p:spPr>
        <p:style>
          <a:lnRef idx="1">
            <a:schemeClr val="dk1"/>
          </a:lnRef>
          <a:fillRef idx="0">
            <a:schemeClr val="dk1"/>
          </a:fillRef>
          <a:effectRef idx="0">
            <a:schemeClr val="dk1"/>
          </a:effectRef>
          <a:fontRef idx="minor">
            <a:schemeClr val="tx1"/>
          </a:fontRef>
        </p:style>
      </p:cxnSp>
      <p:cxnSp>
        <p:nvCxnSpPr>
          <p:cNvPr id="4142" name="Straight Arrow Connector 4141">
            <a:extLst>
              <a:ext uri="{FF2B5EF4-FFF2-40B4-BE49-F238E27FC236}">
                <a16:creationId xmlns:a16="http://schemas.microsoft.com/office/drawing/2014/main" id="{E9F953D5-705B-72E7-E438-DE8E4183F2B1}"/>
              </a:ext>
            </a:extLst>
          </p:cNvPr>
          <p:cNvCxnSpPr>
            <a:cxnSpLocks/>
            <a:stCxn id="14" idx="6"/>
            <a:endCxn id="48" idx="2"/>
          </p:cNvCxnSpPr>
          <p:nvPr/>
        </p:nvCxnSpPr>
        <p:spPr>
          <a:xfrm>
            <a:off x="5308473" y="4204719"/>
            <a:ext cx="1553337" cy="0"/>
          </a:xfrm>
          <a:prstGeom prst="straightConnector1">
            <a:avLst/>
          </a:prstGeom>
          <a:ln w="19050">
            <a:solidFill>
              <a:schemeClr val="tx1">
                <a:lumMod val="65000"/>
              </a:schemeClr>
            </a:solidFill>
            <a:tailEnd type="triangle"/>
          </a:ln>
        </p:spPr>
        <p:style>
          <a:lnRef idx="1">
            <a:schemeClr val="dk1"/>
          </a:lnRef>
          <a:fillRef idx="0">
            <a:schemeClr val="dk1"/>
          </a:fillRef>
          <a:effectRef idx="0">
            <a:schemeClr val="dk1"/>
          </a:effectRef>
          <a:fontRef idx="minor">
            <a:schemeClr val="tx1"/>
          </a:fontRef>
        </p:style>
      </p:cxnSp>
      <p:cxnSp>
        <p:nvCxnSpPr>
          <p:cNvPr id="4145" name="Straight Arrow Connector 4144">
            <a:extLst>
              <a:ext uri="{FF2B5EF4-FFF2-40B4-BE49-F238E27FC236}">
                <a16:creationId xmlns:a16="http://schemas.microsoft.com/office/drawing/2014/main" id="{C3AB1C9E-C658-7285-4B7B-F2F110F120B7}"/>
              </a:ext>
            </a:extLst>
          </p:cNvPr>
          <p:cNvCxnSpPr>
            <a:cxnSpLocks/>
            <a:stCxn id="14" idx="6"/>
            <a:endCxn id="49" idx="1"/>
          </p:cNvCxnSpPr>
          <p:nvPr/>
        </p:nvCxnSpPr>
        <p:spPr>
          <a:xfrm>
            <a:off x="5308473" y="4204719"/>
            <a:ext cx="1618399" cy="666095"/>
          </a:xfrm>
          <a:prstGeom prst="straightConnector1">
            <a:avLst/>
          </a:prstGeom>
          <a:ln w="19050">
            <a:solidFill>
              <a:schemeClr val="tx1">
                <a:lumMod val="65000"/>
              </a:schemeClr>
            </a:solidFill>
            <a:tailEnd type="triangle"/>
          </a:ln>
        </p:spPr>
        <p:style>
          <a:lnRef idx="1">
            <a:schemeClr val="dk1"/>
          </a:lnRef>
          <a:fillRef idx="0">
            <a:schemeClr val="dk1"/>
          </a:fillRef>
          <a:effectRef idx="0">
            <a:schemeClr val="dk1"/>
          </a:effectRef>
          <a:fontRef idx="minor">
            <a:schemeClr val="tx1"/>
          </a:fontRef>
        </p:style>
      </p:cxnSp>
      <p:cxnSp>
        <p:nvCxnSpPr>
          <p:cNvPr id="4148" name="Straight Arrow Connector 4147">
            <a:extLst>
              <a:ext uri="{FF2B5EF4-FFF2-40B4-BE49-F238E27FC236}">
                <a16:creationId xmlns:a16="http://schemas.microsoft.com/office/drawing/2014/main" id="{12A23D10-A0BE-B921-7557-AB4325F64A55}"/>
              </a:ext>
            </a:extLst>
          </p:cNvPr>
          <p:cNvCxnSpPr>
            <a:cxnSpLocks/>
            <a:stCxn id="14" idx="6"/>
            <a:endCxn id="50" idx="1"/>
          </p:cNvCxnSpPr>
          <p:nvPr/>
        </p:nvCxnSpPr>
        <p:spPr>
          <a:xfrm>
            <a:off x="5308473" y="4204719"/>
            <a:ext cx="1618399" cy="1503533"/>
          </a:xfrm>
          <a:prstGeom prst="straightConnector1">
            <a:avLst/>
          </a:prstGeom>
          <a:ln w="19050">
            <a:solidFill>
              <a:schemeClr val="tx1">
                <a:lumMod val="65000"/>
              </a:schemeClr>
            </a:solidFill>
            <a:tailEnd type="triangle"/>
          </a:ln>
        </p:spPr>
        <p:style>
          <a:lnRef idx="1">
            <a:schemeClr val="dk1"/>
          </a:lnRef>
          <a:fillRef idx="0">
            <a:schemeClr val="dk1"/>
          </a:fillRef>
          <a:effectRef idx="0">
            <a:schemeClr val="dk1"/>
          </a:effectRef>
          <a:fontRef idx="minor">
            <a:schemeClr val="tx1"/>
          </a:fontRef>
        </p:style>
      </p:cxnSp>
      <p:cxnSp>
        <p:nvCxnSpPr>
          <p:cNvPr id="4151" name="Straight Arrow Connector 4150">
            <a:extLst>
              <a:ext uri="{FF2B5EF4-FFF2-40B4-BE49-F238E27FC236}">
                <a16:creationId xmlns:a16="http://schemas.microsoft.com/office/drawing/2014/main" id="{A4DDFCFC-2843-E09E-B7D0-9F8ED9C7B234}"/>
              </a:ext>
            </a:extLst>
          </p:cNvPr>
          <p:cNvCxnSpPr>
            <a:cxnSpLocks/>
            <a:stCxn id="15" idx="6"/>
            <a:endCxn id="47" idx="3"/>
          </p:cNvCxnSpPr>
          <p:nvPr/>
        </p:nvCxnSpPr>
        <p:spPr>
          <a:xfrm flipV="1">
            <a:off x="5303901" y="3538624"/>
            <a:ext cx="1627543" cy="1503533"/>
          </a:xfrm>
          <a:prstGeom prst="straightConnector1">
            <a:avLst/>
          </a:prstGeom>
          <a:ln w="19050">
            <a:solidFill>
              <a:schemeClr val="tx1">
                <a:lumMod val="65000"/>
              </a:schemeClr>
            </a:solidFill>
            <a:tailEnd type="triangle"/>
          </a:ln>
        </p:spPr>
        <p:style>
          <a:lnRef idx="1">
            <a:schemeClr val="dk1"/>
          </a:lnRef>
          <a:fillRef idx="0">
            <a:schemeClr val="dk1"/>
          </a:fillRef>
          <a:effectRef idx="0">
            <a:schemeClr val="dk1"/>
          </a:effectRef>
          <a:fontRef idx="minor">
            <a:schemeClr val="tx1"/>
          </a:fontRef>
        </p:style>
      </p:cxnSp>
      <p:cxnSp>
        <p:nvCxnSpPr>
          <p:cNvPr id="4154" name="Straight Arrow Connector 4153">
            <a:extLst>
              <a:ext uri="{FF2B5EF4-FFF2-40B4-BE49-F238E27FC236}">
                <a16:creationId xmlns:a16="http://schemas.microsoft.com/office/drawing/2014/main" id="{9E730596-1CB1-080D-26E7-0A4264FFF995}"/>
              </a:ext>
            </a:extLst>
          </p:cNvPr>
          <p:cNvCxnSpPr>
            <a:cxnSpLocks/>
            <a:stCxn id="15" idx="6"/>
            <a:endCxn id="48" idx="3"/>
          </p:cNvCxnSpPr>
          <p:nvPr/>
        </p:nvCxnSpPr>
        <p:spPr>
          <a:xfrm flipV="1">
            <a:off x="5303901" y="4376062"/>
            <a:ext cx="1627543" cy="666095"/>
          </a:xfrm>
          <a:prstGeom prst="straightConnector1">
            <a:avLst/>
          </a:prstGeom>
          <a:ln w="19050">
            <a:solidFill>
              <a:schemeClr val="tx1">
                <a:lumMod val="65000"/>
              </a:schemeClr>
            </a:solidFill>
            <a:tailEnd type="triangle"/>
          </a:ln>
        </p:spPr>
        <p:style>
          <a:lnRef idx="1">
            <a:schemeClr val="dk1"/>
          </a:lnRef>
          <a:fillRef idx="0">
            <a:schemeClr val="dk1"/>
          </a:fillRef>
          <a:effectRef idx="0">
            <a:schemeClr val="dk1"/>
          </a:effectRef>
          <a:fontRef idx="minor">
            <a:schemeClr val="tx1"/>
          </a:fontRef>
        </p:style>
      </p:cxnSp>
      <p:cxnSp>
        <p:nvCxnSpPr>
          <p:cNvPr id="4157" name="Straight Arrow Connector 4156">
            <a:extLst>
              <a:ext uri="{FF2B5EF4-FFF2-40B4-BE49-F238E27FC236}">
                <a16:creationId xmlns:a16="http://schemas.microsoft.com/office/drawing/2014/main" id="{27F4B756-B033-29A1-0698-F86B111A9455}"/>
              </a:ext>
            </a:extLst>
          </p:cNvPr>
          <p:cNvCxnSpPr>
            <a:cxnSpLocks/>
            <a:stCxn id="15" idx="6"/>
            <a:endCxn id="49" idx="2"/>
          </p:cNvCxnSpPr>
          <p:nvPr/>
        </p:nvCxnSpPr>
        <p:spPr>
          <a:xfrm>
            <a:off x="5303901" y="5042157"/>
            <a:ext cx="1553337" cy="0"/>
          </a:xfrm>
          <a:prstGeom prst="straightConnector1">
            <a:avLst/>
          </a:prstGeom>
          <a:ln w="19050">
            <a:solidFill>
              <a:schemeClr val="tx1">
                <a:lumMod val="65000"/>
              </a:schemeClr>
            </a:solidFill>
            <a:tailEnd type="triangle"/>
          </a:ln>
        </p:spPr>
        <p:style>
          <a:lnRef idx="1">
            <a:schemeClr val="dk1"/>
          </a:lnRef>
          <a:fillRef idx="0">
            <a:schemeClr val="dk1"/>
          </a:fillRef>
          <a:effectRef idx="0">
            <a:schemeClr val="dk1"/>
          </a:effectRef>
          <a:fontRef idx="minor">
            <a:schemeClr val="tx1"/>
          </a:fontRef>
        </p:style>
      </p:cxnSp>
      <p:cxnSp>
        <p:nvCxnSpPr>
          <p:cNvPr id="3073" name="Straight Arrow Connector 3072">
            <a:extLst>
              <a:ext uri="{FF2B5EF4-FFF2-40B4-BE49-F238E27FC236}">
                <a16:creationId xmlns:a16="http://schemas.microsoft.com/office/drawing/2014/main" id="{C8CE169A-20A4-DB4A-5A18-1E7ACE8A613C}"/>
              </a:ext>
            </a:extLst>
          </p:cNvPr>
          <p:cNvCxnSpPr>
            <a:cxnSpLocks/>
            <a:stCxn id="15" idx="6"/>
            <a:endCxn id="50" idx="2"/>
          </p:cNvCxnSpPr>
          <p:nvPr/>
        </p:nvCxnSpPr>
        <p:spPr>
          <a:xfrm>
            <a:off x="5303901" y="5042157"/>
            <a:ext cx="1553337" cy="837438"/>
          </a:xfrm>
          <a:prstGeom prst="straightConnector1">
            <a:avLst/>
          </a:prstGeom>
          <a:ln w="19050">
            <a:solidFill>
              <a:schemeClr val="tx1">
                <a:lumMod val="65000"/>
              </a:schemeClr>
            </a:solidFill>
            <a:tailEnd type="triangle"/>
          </a:ln>
        </p:spPr>
        <p:style>
          <a:lnRef idx="1">
            <a:schemeClr val="dk1"/>
          </a:lnRef>
          <a:fillRef idx="0">
            <a:schemeClr val="dk1"/>
          </a:fillRef>
          <a:effectRef idx="0">
            <a:schemeClr val="dk1"/>
          </a:effectRef>
          <a:fontRef idx="minor">
            <a:schemeClr val="tx1"/>
          </a:fontRef>
        </p:style>
      </p:cxnSp>
      <p:cxnSp>
        <p:nvCxnSpPr>
          <p:cNvPr id="3077" name="Straight Arrow Connector 3076">
            <a:extLst>
              <a:ext uri="{FF2B5EF4-FFF2-40B4-BE49-F238E27FC236}">
                <a16:creationId xmlns:a16="http://schemas.microsoft.com/office/drawing/2014/main" id="{CE8EBCD9-E6AC-DD67-7B60-50603E84871D}"/>
              </a:ext>
            </a:extLst>
          </p:cNvPr>
          <p:cNvCxnSpPr>
            <a:cxnSpLocks/>
            <a:stCxn id="16" idx="6"/>
            <a:endCxn id="50" idx="2"/>
          </p:cNvCxnSpPr>
          <p:nvPr/>
        </p:nvCxnSpPr>
        <p:spPr>
          <a:xfrm>
            <a:off x="5303901" y="5879595"/>
            <a:ext cx="1553337" cy="0"/>
          </a:xfrm>
          <a:prstGeom prst="straightConnector1">
            <a:avLst/>
          </a:prstGeom>
          <a:ln w="19050">
            <a:solidFill>
              <a:schemeClr val="tx1">
                <a:lumMod val="65000"/>
              </a:schemeClr>
            </a:solidFill>
            <a:tailEnd type="triangle"/>
          </a:ln>
        </p:spPr>
        <p:style>
          <a:lnRef idx="1">
            <a:schemeClr val="dk1"/>
          </a:lnRef>
          <a:fillRef idx="0">
            <a:schemeClr val="dk1"/>
          </a:fillRef>
          <a:effectRef idx="0">
            <a:schemeClr val="dk1"/>
          </a:effectRef>
          <a:fontRef idx="minor">
            <a:schemeClr val="tx1"/>
          </a:fontRef>
        </p:style>
      </p:cxnSp>
      <p:cxnSp>
        <p:nvCxnSpPr>
          <p:cNvPr id="3080" name="Straight Arrow Connector 3079">
            <a:extLst>
              <a:ext uri="{FF2B5EF4-FFF2-40B4-BE49-F238E27FC236}">
                <a16:creationId xmlns:a16="http://schemas.microsoft.com/office/drawing/2014/main" id="{EF3004EE-D6E2-9CDD-1664-245F63EB85B6}"/>
              </a:ext>
            </a:extLst>
          </p:cNvPr>
          <p:cNvCxnSpPr>
            <a:cxnSpLocks/>
            <a:stCxn id="16" idx="6"/>
            <a:endCxn id="49" idx="3"/>
          </p:cNvCxnSpPr>
          <p:nvPr/>
        </p:nvCxnSpPr>
        <p:spPr>
          <a:xfrm flipV="1">
            <a:off x="5303901" y="5213500"/>
            <a:ext cx="1622971" cy="666095"/>
          </a:xfrm>
          <a:prstGeom prst="straightConnector1">
            <a:avLst/>
          </a:prstGeom>
          <a:ln w="19050">
            <a:solidFill>
              <a:schemeClr val="tx1">
                <a:lumMod val="65000"/>
              </a:schemeClr>
            </a:solidFill>
            <a:tailEnd type="triangle"/>
          </a:ln>
        </p:spPr>
        <p:style>
          <a:lnRef idx="1">
            <a:schemeClr val="dk1"/>
          </a:lnRef>
          <a:fillRef idx="0">
            <a:schemeClr val="dk1"/>
          </a:fillRef>
          <a:effectRef idx="0">
            <a:schemeClr val="dk1"/>
          </a:effectRef>
          <a:fontRef idx="minor">
            <a:schemeClr val="tx1"/>
          </a:fontRef>
        </p:style>
      </p:cxnSp>
      <p:cxnSp>
        <p:nvCxnSpPr>
          <p:cNvPr id="3083" name="Straight Arrow Connector 3082">
            <a:extLst>
              <a:ext uri="{FF2B5EF4-FFF2-40B4-BE49-F238E27FC236}">
                <a16:creationId xmlns:a16="http://schemas.microsoft.com/office/drawing/2014/main" id="{211FF704-0926-7310-3948-F4AC68AAB1E3}"/>
              </a:ext>
            </a:extLst>
          </p:cNvPr>
          <p:cNvCxnSpPr>
            <a:cxnSpLocks/>
            <a:stCxn id="16" idx="6"/>
            <a:endCxn id="48" idx="3"/>
          </p:cNvCxnSpPr>
          <p:nvPr/>
        </p:nvCxnSpPr>
        <p:spPr>
          <a:xfrm flipV="1">
            <a:off x="5303901" y="4376062"/>
            <a:ext cx="1627543" cy="1503533"/>
          </a:xfrm>
          <a:prstGeom prst="straightConnector1">
            <a:avLst/>
          </a:prstGeom>
          <a:ln w="19050">
            <a:solidFill>
              <a:schemeClr val="tx1">
                <a:lumMod val="65000"/>
              </a:schemeClr>
            </a:solidFill>
            <a:tailEnd type="triangle"/>
          </a:ln>
        </p:spPr>
        <p:style>
          <a:lnRef idx="1">
            <a:schemeClr val="dk1"/>
          </a:lnRef>
          <a:fillRef idx="0">
            <a:schemeClr val="dk1"/>
          </a:fillRef>
          <a:effectRef idx="0">
            <a:schemeClr val="dk1"/>
          </a:effectRef>
          <a:fontRef idx="minor">
            <a:schemeClr val="tx1"/>
          </a:fontRef>
        </p:style>
      </p:cxnSp>
      <p:cxnSp>
        <p:nvCxnSpPr>
          <p:cNvPr id="3086" name="Straight Arrow Connector 3085">
            <a:extLst>
              <a:ext uri="{FF2B5EF4-FFF2-40B4-BE49-F238E27FC236}">
                <a16:creationId xmlns:a16="http://schemas.microsoft.com/office/drawing/2014/main" id="{887280F0-F7BF-B7EE-E945-129A3240B9DC}"/>
              </a:ext>
            </a:extLst>
          </p:cNvPr>
          <p:cNvCxnSpPr>
            <a:cxnSpLocks/>
            <a:stCxn id="16" idx="6"/>
            <a:endCxn id="47" idx="3"/>
          </p:cNvCxnSpPr>
          <p:nvPr/>
        </p:nvCxnSpPr>
        <p:spPr>
          <a:xfrm flipV="1">
            <a:off x="5303901" y="3538624"/>
            <a:ext cx="1627543" cy="2340971"/>
          </a:xfrm>
          <a:prstGeom prst="straightConnector1">
            <a:avLst/>
          </a:prstGeom>
          <a:ln w="19050">
            <a:solidFill>
              <a:schemeClr val="tx1">
                <a:lumMod val="65000"/>
              </a:schemeClr>
            </a:solidFill>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4229" name="Oval 4228">
                <a:extLst>
                  <a:ext uri="{FF2B5EF4-FFF2-40B4-BE49-F238E27FC236}">
                    <a16:creationId xmlns:a16="http://schemas.microsoft.com/office/drawing/2014/main" id="{E24DD67D-AA00-3D12-0B25-4DF86E6DDE37}"/>
                  </a:ext>
                </a:extLst>
              </p:cNvPr>
              <p:cNvSpPr/>
              <p:nvPr/>
            </p:nvSpPr>
            <p:spPr>
              <a:xfrm>
                <a:off x="8895207" y="3659561"/>
                <a:ext cx="475488" cy="484632"/>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𝑌</m:t>
                          </m:r>
                        </m:e>
                        <m:sub>
                          <m:r>
                            <a:rPr lang="en-US" sz="1600" b="0" i="1" smtClean="0">
                              <a:latin typeface="Cambria Math" panose="02040503050406030204" pitchFamily="18" charset="0"/>
                            </a:rPr>
                            <m:t>1</m:t>
                          </m:r>
                        </m:sub>
                      </m:sSub>
                    </m:oMath>
                  </m:oMathPara>
                </a14:m>
                <a:endParaRPr lang="en-US" sz="1600" dirty="0"/>
              </a:p>
            </p:txBody>
          </p:sp>
        </mc:Choice>
        <mc:Fallback xmlns="">
          <p:sp>
            <p:nvSpPr>
              <p:cNvPr id="4229" name="Oval 4228">
                <a:extLst>
                  <a:ext uri="{FF2B5EF4-FFF2-40B4-BE49-F238E27FC236}">
                    <a16:creationId xmlns:a16="http://schemas.microsoft.com/office/drawing/2014/main" id="{E24DD67D-AA00-3D12-0B25-4DF86E6DDE37}"/>
                  </a:ext>
                </a:extLst>
              </p:cNvPr>
              <p:cNvSpPr>
                <a:spLocks noRot="1" noChangeAspect="1" noMove="1" noResize="1" noEditPoints="1" noAdjustHandles="1" noChangeArrowheads="1" noChangeShapeType="1" noTextEdit="1"/>
              </p:cNvSpPr>
              <p:nvPr/>
            </p:nvSpPr>
            <p:spPr>
              <a:xfrm>
                <a:off x="8895207" y="3659561"/>
                <a:ext cx="475488" cy="484632"/>
              </a:xfrm>
              <a:prstGeom prst="ellipse">
                <a:avLst/>
              </a:prstGeom>
              <a:blipFill>
                <a:blip r:embed="rId5"/>
                <a:stretch>
                  <a:fillRect/>
                </a:stretch>
              </a:blipFill>
              <a:ln>
                <a:solidFill>
                  <a:srgbClr val="00B05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30" name="Oval 4229">
                <a:extLst>
                  <a:ext uri="{FF2B5EF4-FFF2-40B4-BE49-F238E27FC236}">
                    <a16:creationId xmlns:a16="http://schemas.microsoft.com/office/drawing/2014/main" id="{1BBAE420-8BDE-50B4-535B-19758BCBC751}"/>
                  </a:ext>
                </a:extLst>
              </p:cNvPr>
              <p:cNvSpPr/>
              <p:nvPr/>
            </p:nvSpPr>
            <p:spPr>
              <a:xfrm>
                <a:off x="8890635" y="5117595"/>
                <a:ext cx="475488" cy="484632"/>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𝑌</m:t>
                          </m:r>
                        </m:e>
                        <m:sub>
                          <m:r>
                            <a:rPr lang="en-US" sz="1600" b="0" i="1" smtClean="0">
                              <a:latin typeface="Cambria Math" panose="02040503050406030204" pitchFamily="18" charset="0"/>
                            </a:rPr>
                            <m:t>𝑝</m:t>
                          </m:r>
                        </m:sub>
                      </m:sSub>
                    </m:oMath>
                  </m:oMathPara>
                </a14:m>
                <a:endParaRPr lang="en-US" sz="1600" dirty="0"/>
              </a:p>
            </p:txBody>
          </p:sp>
        </mc:Choice>
        <mc:Fallback xmlns="">
          <p:sp>
            <p:nvSpPr>
              <p:cNvPr id="4230" name="Oval 4229">
                <a:extLst>
                  <a:ext uri="{FF2B5EF4-FFF2-40B4-BE49-F238E27FC236}">
                    <a16:creationId xmlns:a16="http://schemas.microsoft.com/office/drawing/2014/main" id="{1BBAE420-8BDE-50B4-535B-19758BCBC751}"/>
                  </a:ext>
                </a:extLst>
              </p:cNvPr>
              <p:cNvSpPr>
                <a:spLocks noRot="1" noChangeAspect="1" noMove="1" noResize="1" noEditPoints="1" noAdjustHandles="1" noChangeArrowheads="1" noChangeShapeType="1" noTextEdit="1"/>
              </p:cNvSpPr>
              <p:nvPr/>
            </p:nvSpPr>
            <p:spPr>
              <a:xfrm>
                <a:off x="8890635" y="5117595"/>
                <a:ext cx="475488" cy="484632"/>
              </a:xfrm>
              <a:prstGeom prst="ellipse">
                <a:avLst/>
              </a:prstGeom>
              <a:blipFill>
                <a:blip r:embed="rId6"/>
                <a:stretch>
                  <a:fillRect/>
                </a:stretch>
              </a:blipFill>
              <a:ln>
                <a:solidFill>
                  <a:srgbClr val="00B050"/>
                </a:solidFill>
              </a:ln>
            </p:spPr>
            <p:txBody>
              <a:bodyPr/>
              <a:lstStyle/>
              <a:p>
                <a:r>
                  <a:rPr lang="en-US">
                    <a:noFill/>
                  </a:rPr>
                  <a:t> </a:t>
                </a:r>
              </a:p>
            </p:txBody>
          </p:sp>
        </mc:Fallback>
      </mc:AlternateContent>
      <p:cxnSp>
        <p:nvCxnSpPr>
          <p:cNvPr id="4231" name="Straight Arrow Connector 4230">
            <a:extLst>
              <a:ext uri="{FF2B5EF4-FFF2-40B4-BE49-F238E27FC236}">
                <a16:creationId xmlns:a16="http://schemas.microsoft.com/office/drawing/2014/main" id="{72735875-F7FF-8BFE-B24F-1F0D5E50A9A4}"/>
              </a:ext>
            </a:extLst>
          </p:cNvPr>
          <p:cNvCxnSpPr>
            <a:cxnSpLocks/>
            <a:stCxn id="47" idx="6"/>
            <a:endCxn id="4229" idx="1"/>
          </p:cNvCxnSpPr>
          <p:nvPr/>
        </p:nvCxnSpPr>
        <p:spPr>
          <a:xfrm>
            <a:off x="7337298" y="3367281"/>
            <a:ext cx="1627543" cy="363253"/>
          </a:xfrm>
          <a:prstGeom prst="straightConnector1">
            <a:avLst/>
          </a:prstGeom>
          <a:ln w="19050">
            <a:solidFill>
              <a:schemeClr val="tx1">
                <a:lumMod val="65000"/>
              </a:schemeClr>
            </a:solidFill>
            <a:tailEnd type="triangle"/>
          </a:ln>
        </p:spPr>
        <p:style>
          <a:lnRef idx="1">
            <a:schemeClr val="dk1"/>
          </a:lnRef>
          <a:fillRef idx="0">
            <a:schemeClr val="dk1"/>
          </a:fillRef>
          <a:effectRef idx="0">
            <a:schemeClr val="dk1"/>
          </a:effectRef>
          <a:fontRef idx="minor">
            <a:schemeClr val="tx1"/>
          </a:fontRef>
        </p:style>
      </p:cxnSp>
      <p:cxnSp>
        <p:nvCxnSpPr>
          <p:cNvPr id="4234" name="Straight Arrow Connector 4233">
            <a:extLst>
              <a:ext uri="{FF2B5EF4-FFF2-40B4-BE49-F238E27FC236}">
                <a16:creationId xmlns:a16="http://schemas.microsoft.com/office/drawing/2014/main" id="{94B2D86A-FF2A-F0C4-FA0B-48B472F4E340}"/>
              </a:ext>
            </a:extLst>
          </p:cNvPr>
          <p:cNvCxnSpPr>
            <a:cxnSpLocks/>
            <a:stCxn id="47" idx="6"/>
            <a:endCxn id="4230" idx="1"/>
          </p:cNvCxnSpPr>
          <p:nvPr/>
        </p:nvCxnSpPr>
        <p:spPr>
          <a:xfrm>
            <a:off x="7337298" y="3367281"/>
            <a:ext cx="1622971" cy="1821287"/>
          </a:xfrm>
          <a:prstGeom prst="straightConnector1">
            <a:avLst/>
          </a:prstGeom>
          <a:ln w="19050">
            <a:solidFill>
              <a:schemeClr val="tx1">
                <a:lumMod val="65000"/>
              </a:schemeClr>
            </a:solidFill>
            <a:tailEnd type="triangle"/>
          </a:ln>
        </p:spPr>
        <p:style>
          <a:lnRef idx="1">
            <a:schemeClr val="dk1"/>
          </a:lnRef>
          <a:fillRef idx="0">
            <a:schemeClr val="dk1"/>
          </a:fillRef>
          <a:effectRef idx="0">
            <a:schemeClr val="dk1"/>
          </a:effectRef>
          <a:fontRef idx="minor">
            <a:schemeClr val="tx1"/>
          </a:fontRef>
        </p:style>
      </p:cxnSp>
      <p:cxnSp>
        <p:nvCxnSpPr>
          <p:cNvPr id="4239" name="Straight Arrow Connector 4238">
            <a:extLst>
              <a:ext uri="{FF2B5EF4-FFF2-40B4-BE49-F238E27FC236}">
                <a16:creationId xmlns:a16="http://schemas.microsoft.com/office/drawing/2014/main" id="{BAF87BC4-623C-A583-3481-15E9F59C6659}"/>
              </a:ext>
            </a:extLst>
          </p:cNvPr>
          <p:cNvCxnSpPr>
            <a:cxnSpLocks/>
            <a:stCxn id="48" idx="6"/>
            <a:endCxn id="4229" idx="2"/>
          </p:cNvCxnSpPr>
          <p:nvPr/>
        </p:nvCxnSpPr>
        <p:spPr>
          <a:xfrm flipV="1">
            <a:off x="7337298" y="3901877"/>
            <a:ext cx="1557909" cy="302842"/>
          </a:xfrm>
          <a:prstGeom prst="straightConnector1">
            <a:avLst/>
          </a:prstGeom>
          <a:ln w="19050">
            <a:solidFill>
              <a:schemeClr val="tx1">
                <a:lumMod val="65000"/>
              </a:schemeClr>
            </a:solidFill>
            <a:tailEnd type="triangle"/>
          </a:ln>
        </p:spPr>
        <p:style>
          <a:lnRef idx="1">
            <a:schemeClr val="dk1"/>
          </a:lnRef>
          <a:fillRef idx="0">
            <a:schemeClr val="dk1"/>
          </a:fillRef>
          <a:effectRef idx="0">
            <a:schemeClr val="dk1"/>
          </a:effectRef>
          <a:fontRef idx="minor">
            <a:schemeClr val="tx1"/>
          </a:fontRef>
        </p:style>
      </p:cxnSp>
      <p:cxnSp>
        <p:nvCxnSpPr>
          <p:cNvPr id="4243" name="Straight Arrow Connector 4242">
            <a:extLst>
              <a:ext uri="{FF2B5EF4-FFF2-40B4-BE49-F238E27FC236}">
                <a16:creationId xmlns:a16="http://schemas.microsoft.com/office/drawing/2014/main" id="{B08BBAC9-6018-1987-F64E-D77CE3063E84}"/>
              </a:ext>
            </a:extLst>
          </p:cNvPr>
          <p:cNvCxnSpPr>
            <a:cxnSpLocks/>
            <a:stCxn id="48" idx="6"/>
            <a:endCxn id="4230" idx="2"/>
          </p:cNvCxnSpPr>
          <p:nvPr/>
        </p:nvCxnSpPr>
        <p:spPr>
          <a:xfrm>
            <a:off x="7337298" y="4204719"/>
            <a:ext cx="1553337" cy="1155192"/>
          </a:xfrm>
          <a:prstGeom prst="straightConnector1">
            <a:avLst/>
          </a:prstGeom>
          <a:ln w="19050">
            <a:solidFill>
              <a:schemeClr val="tx1">
                <a:lumMod val="65000"/>
              </a:schemeClr>
            </a:solidFill>
            <a:tailEnd type="triangle"/>
          </a:ln>
        </p:spPr>
        <p:style>
          <a:lnRef idx="1">
            <a:schemeClr val="dk1"/>
          </a:lnRef>
          <a:fillRef idx="0">
            <a:schemeClr val="dk1"/>
          </a:fillRef>
          <a:effectRef idx="0">
            <a:schemeClr val="dk1"/>
          </a:effectRef>
          <a:fontRef idx="minor">
            <a:schemeClr val="tx1"/>
          </a:fontRef>
        </p:style>
      </p:cxnSp>
      <p:cxnSp>
        <p:nvCxnSpPr>
          <p:cNvPr id="4247" name="Straight Arrow Connector 4246">
            <a:extLst>
              <a:ext uri="{FF2B5EF4-FFF2-40B4-BE49-F238E27FC236}">
                <a16:creationId xmlns:a16="http://schemas.microsoft.com/office/drawing/2014/main" id="{E5F04EF7-F02C-F534-3822-A55E6D193500}"/>
              </a:ext>
            </a:extLst>
          </p:cNvPr>
          <p:cNvCxnSpPr>
            <a:cxnSpLocks/>
            <a:stCxn id="49" idx="6"/>
            <a:endCxn id="4229" idx="2"/>
          </p:cNvCxnSpPr>
          <p:nvPr/>
        </p:nvCxnSpPr>
        <p:spPr>
          <a:xfrm flipV="1">
            <a:off x="7332726" y="3901877"/>
            <a:ext cx="1562481" cy="1140280"/>
          </a:xfrm>
          <a:prstGeom prst="straightConnector1">
            <a:avLst/>
          </a:prstGeom>
          <a:ln w="19050">
            <a:solidFill>
              <a:schemeClr val="tx1">
                <a:lumMod val="65000"/>
              </a:schemeClr>
            </a:solidFill>
            <a:tailEnd type="triangle"/>
          </a:ln>
        </p:spPr>
        <p:style>
          <a:lnRef idx="1">
            <a:schemeClr val="dk1"/>
          </a:lnRef>
          <a:fillRef idx="0">
            <a:schemeClr val="dk1"/>
          </a:fillRef>
          <a:effectRef idx="0">
            <a:schemeClr val="dk1"/>
          </a:effectRef>
          <a:fontRef idx="minor">
            <a:schemeClr val="tx1"/>
          </a:fontRef>
        </p:style>
      </p:cxnSp>
      <p:cxnSp>
        <p:nvCxnSpPr>
          <p:cNvPr id="4250" name="Straight Arrow Connector 4249">
            <a:extLst>
              <a:ext uri="{FF2B5EF4-FFF2-40B4-BE49-F238E27FC236}">
                <a16:creationId xmlns:a16="http://schemas.microsoft.com/office/drawing/2014/main" id="{30AA5A77-DBBE-E029-B6EF-1AB9D6E5382C}"/>
              </a:ext>
            </a:extLst>
          </p:cNvPr>
          <p:cNvCxnSpPr>
            <a:cxnSpLocks/>
            <a:stCxn id="49" idx="6"/>
            <a:endCxn id="4230" idx="2"/>
          </p:cNvCxnSpPr>
          <p:nvPr/>
        </p:nvCxnSpPr>
        <p:spPr>
          <a:xfrm>
            <a:off x="7332726" y="5042157"/>
            <a:ext cx="1557909" cy="317754"/>
          </a:xfrm>
          <a:prstGeom prst="straightConnector1">
            <a:avLst/>
          </a:prstGeom>
          <a:ln w="19050">
            <a:solidFill>
              <a:schemeClr val="tx1">
                <a:lumMod val="65000"/>
              </a:schemeClr>
            </a:solidFill>
            <a:tailEnd type="triangle"/>
          </a:ln>
        </p:spPr>
        <p:style>
          <a:lnRef idx="1">
            <a:schemeClr val="dk1"/>
          </a:lnRef>
          <a:fillRef idx="0">
            <a:schemeClr val="dk1"/>
          </a:fillRef>
          <a:effectRef idx="0">
            <a:schemeClr val="dk1"/>
          </a:effectRef>
          <a:fontRef idx="minor">
            <a:schemeClr val="tx1"/>
          </a:fontRef>
        </p:style>
      </p:cxnSp>
      <p:cxnSp>
        <p:nvCxnSpPr>
          <p:cNvPr id="4254" name="Straight Arrow Connector 4253">
            <a:extLst>
              <a:ext uri="{FF2B5EF4-FFF2-40B4-BE49-F238E27FC236}">
                <a16:creationId xmlns:a16="http://schemas.microsoft.com/office/drawing/2014/main" id="{5AEF898E-81FA-AA64-A7B1-0DBFE46B9DB5}"/>
              </a:ext>
            </a:extLst>
          </p:cNvPr>
          <p:cNvCxnSpPr>
            <a:cxnSpLocks/>
            <a:stCxn id="50" idx="6"/>
            <a:endCxn id="4229" idx="3"/>
          </p:cNvCxnSpPr>
          <p:nvPr/>
        </p:nvCxnSpPr>
        <p:spPr>
          <a:xfrm flipV="1">
            <a:off x="7332726" y="4073220"/>
            <a:ext cx="1632115" cy="1806375"/>
          </a:xfrm>
          <a:prstGeom prst="straightConnector1">
            <a:avLst/>
          </a:prstGeom>
          <a:ln w="19050">
            <a:solidFill>
              <a:schemeClr val="tx1">
                <a:lumMod val="65000"/>
              </a:schemeClr>
            </a:solidFill>
            <a:tailEnd type="triangle"/>
          </a:ln>
        </p:spPr>
        <p:style>
          <a:lnRef idx="1">
            <a:schemeClr val="dk1"/>
          </a:lnRef>
          <a:fillRef idx="0">
            <a:schemeClr val="dk1"/>
          </a:fillRef>
          <a:effectRef idx="0">
            <a:schemeClr val="dk1"/>
          </a:effectRef>
          <a:fontRef idx="minor">
            <a:schemeClr val="tx1"/>
          </a:fontRef>
        </p:style>
      </p:cxnSp>
      <p:cxnSp>
        <p:nvCxnSpPr>
          <p:cNvPr id="4257" name="Straight Arrow Connector 4256">
            <a:extLst>
              <a:ext uri="{FF2B5EF4-FFF2-40B4-BE49-F238E27FC236}">
                <a16:creationId xmlns:a16="http://schemas.microsoft.com/office/drawing/2014/main" id="{14AD74D1-C123-702C-122F-BCBEE8694B6B}"/>
              </a:ext>
            </a:extLst>
          </p:cNvPr>
          <p:cNvCxnSpPr>
            <a:cxnSpLocks/>
            <a:stCxn id="50" idx="6"/>
            <a:endCxn id="4230" idx="3"/>
          </p:cNvCxnSpPr>
          <p:nvPr/>
        </p:nvCxnSpPr>
        <p:spPr>
          <a:xfrm flipV="1">
            <a:off x="7332726" y="5531254"/>
            <a:ext cx="1627543" cy="348341"/>
          </a:xfrm>
          <a:prstGeom prst="straightConnector1">
            <a:avLst/>
          </a:prstGeom>
          <a:ln w="19050">
            <a:solidFill>
              <a:schemeClr val="tx1">
                <a:lumMod val="65000"/>
              </a:schemeClr>
            </a:solidFill>
            <a:tailEnd type="triangle"/>
          </a:ln>
        </p:spPr>
        <p:style>
          <a:lnRef idx="1">
            <a:schemeClr val="dk1"/>
          </a:lnRef>
          <a:fillRef idx="0">
            <a:schemeClr val="dk1"/>
          </a:fillRef>
          <a:effectRef idx="0">
            <a:schemeClr val="dk1"/>
          </a:effectRef>
          <a:fontRef idx="minor">
            <a:schemeClr val="tx1"/>
          </a:fontRef>
        </p:style>
      </p:cxnSp>
      <p:sp>
        <p:nvSpPr>
          <p:cNvPr id="4288" name="Rectangle 4287">
            <a:extLst>
              <a:ext uri="{FF2B5EF4-FFF2-40B4-BE49-F238E27FC236}">
                <a16:creationId xmlns:a16="http://schemas.microsoft.com/office/drawing/2014/main" id="{208FF33B-75D0-89E0-BFA2-45A5FF914878}"/>
              </a:ext>
            </a:extLst>
          </p:cNvPr>
          <p:cNvSpPr>
            <a:spLocks/>
          </p:cNvSpPr>
          <p:nvPr/>
        </p:nvSpPr>
        <p:spPr>
          <a:xfrm>
            <a:off x="9018651" y="4427985"/>
            <a:ext cx="219456" cy="48463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000" b="1" dirty="0">
                <a:solidFill>
                  <a:schemeClr val="bg1"/>
                </a:solidFill>
              </a:rPr>
              <a:t>.</a:t>
            </a:r>
          </a:p>
          <a:p>
            <a:r>
              <a:rPr lang="en-US" sz="1000" b="1" dirty="0">
                <a:solidFill>
                  <a:schemeClr val="bg1"/>
                </a:solidFill>
              </a:rPr>
              <a:t>.</a:t>
            </a:r>
          </a:p>
          <a:p>
            <a:r>
              <a:rPr lang="en-US" sz="1000" b="1" dirty="0">
                <a:solidFill>
                  <a:schemeClr val="bg1"/>
                </a:solidFill>
              </a:rPr>
              <a:t>.</a:t>
            </a:r>
          </a:p>
          <a:p>
            <a:r>
              <a:rPr lang="en-US" sz="1000" b="1" dirty="0">
                <a:solidFill>
                  <a:schemeClr val="bg1"/>
                </a:solidFill>
              </a:rPr>
              <a:t>.</a:t>
            </a:r>
          </a:p>
          <a:p>
            <a:endParaRPr lang="en-US" sz="1000" b="1" dirty="0">
              <a:solidFill>
                <a:schemeClr val="bg1"/>
              </a:solidFill>
            </a:endParaRPr>
          </a:p>
        </p:txBody>
      </p:sp>
      <mc:AlternateContent xmlns:mc="http://schemas.openxmlformats.org/markup-compatibility/2006" xmlns:a14="http://schemas.microsoft.com/office/drawing/2010/main">
        <mc:Choice Requires="a14">
          <p:sp>
            <p:nvSpPr>
              <p:cNvPr id="4409" name="TextBox 4408">
                <a:extLst>
                  <a:ext uri="{FF2B5EF4-FFF2-40B4-BE49-F238E27FC236}">
                    <a16:creationId xmlns:a16="http://schemas.microsoft.com/office/drawing/2014/main" id="{74BC6421-2EFE-6980-60D4-4B6239170200}"/>
                  </a:ext>
                </a:extLst>
              </p:cNvPr>
              <p:cNvSpPr txBox="1"/>
              <p:nvPr/>
            </p:nvSpPr>
            <p:spPr>
              <a:xfrm>
                <a:off x="838200" y="1965585"/>
                <a:ext cx="1408020" cy="504112"/>
              </a:xfrm>
              <a:prstGeom prst="rect">
                <a:avLst/>
              </a:prstGeom>
              <a:noFill/>
              <a:ln>
                <a:solidFill>
                  <a:schemeClr val="bg1">
                    <a:lumMod val="50000"/>
                    <a:lumOff val="50000"/>
                  </a:schemeClr>
                </a:solid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nary>
                        <m:naryPr>
                          <m:chr m:val="∑"/>
                          <m:ctrlPr>
                            <a:rPr lang="en-US" sz="1200" i="1" smtClean="0">
                              <a:solidFill>
                                <a:schemeClr val="bg1"/>
                              </a:solidFill>
                              <a:latin typeface="Cambria Math" panose="02040503050406030204" pitchFamily="18" charset="0"/>
                            </a:rPr>
                          </m:ctrlPr>
                        </m:naryPr>
                        <m:sub>
                          <m:r>
                            <m:rPr>
                              <m:brk m:alnAt="23"/>
                            </m:rPr>
                            <a:rPr lang="en-US" sz="1200" b="0" i="1" smtClean="0">
                              <a:solidFill>
                                <a:schemeClr val="bg1"/>
                              </a:solidFill>
                              <a:latin typeface="Cambria Math" panose="02040503050406030204" pitchFamily="18" charset="0"/>
                            </a:rPr>
                            <m:t>𝑖</m:t>
                          </m:r>
                          <m:r>
                            <a:rPr lang="en-US" sz="1200" b="0" i="1" smtClean="0">
                              <a:solidFill>
                                <a:schemeClr val="bg1"/>
                              </a:solidFill>
                              <a:latin typeface="Cambria Math" panose="02040503050406030204" pitchFamily="18" charset="0"/>
                            </a:rPr>
                            <m:t>=1</m:t>
                          </m:r>
                        </m:sub>
                        <m:sup>
                          <m:r>
                            <a:rPr lang="en-US" sz="1200" b="0" i="1" smtClean="0">
                              <a:solidFill>
                                <a:schemeClr val="bg1"/>
                              </a:solidFill>
                              <a:latin typeface="Cambria Math" panose="02040503050406030204" pitchFamily="18" charset="0"/>
                            </a:rPr>
                            <m:t>𝑝</m:t>
                          </m:r>
                        </m:sup>
                        <m:e>
                          <m:sSub>
                            <m:sSubPr>
                              <m:ctrlPr>
                                <a:rPr lang="en-US" sz="1200" i="1" smtClean="0">
                                  <a:solidFill>
                                    <a:schemeClr val="bg1"/>
                                  </a:solidFill>
                                  <a:latin typeface="Cambria Math" panose="02040503050406030204" pitchFamily="18" charset="0"/>
                                </a:rPr>
                              </m:ctrlPr>
                            </m:sSubPr>
                            <m:e>
                              <m:r>
                                <a:rPr lang="en-US" sz="1200" b="0" i="1" smtClean="0">
                                  <a:solidFill>
                                    <a:schemeClr val="bg1"/>
                                  </a:solidFill>
                                  <a:latin typeface="Cambria Math" panose="02040503050406030204" pitchFamily="18" charset="0"/>
                                </a:rPr>
                                <m:t>𝑊</m:t>
                              </m:r>
                            </m:e>
                            <m:sub>
                              <m:r>
                                <a:rPr lang="en-US" sz="1200" b="0" i="1" smtClean="0">
                                  <a:solidFill>
                                    <a:schemeClr val="bg1"/>
                                  </a:solidFill>
                                  <a:latin typeface="Cambria Math" panose="02040503050406030204" pitchFamily="18" charset="0"/>
                                </a:rPr>
                                <m:t>𝑖</m:t>
                              </m:r>
                            </m:sub>
                          </m:sSub>
                          <m:sSub>
                            <m:sSubPr>
                              <m:ctrlPr>
                                <a:rPr lang="en-US" sz="1200" i="1" smtClean="0">
                                  <a:solidFill>
                                    <a:schemeClr val="bg1"/>
                                  </a:solidFill>
                                  <a:latin typeface="Cambria Math" panose="02040503050406030204" pitchFamily="18" charset="0"/>
                                </a:rPr>
                              </m:ctrlPr>
                            </m:sSubPr>
                            <m:e>
                              <m:r>
                                <a:rPr lang="en-US" sz="1200" b="0" i="1" smtClean="0">
                                  <a:solidFill>
                                    <a:schemeClr val="bg1"/>
                                  </a:solidFill>
                                  <a:latin typeface="Cambria Math" panose="02040503050406030204" pitchFamily="18" charset="0"/>
                                </a:rPr>
                                <m:t>𝑋</m:t>
                              </m:r>
                            </m:e>
                            <m:sub>
                              <m:r>
                                <a:rPr lang="en-US" sz="1200" b="0" i="1" smtClean="0">
                                  <a:solidFill>
                                    <a:schemeClr val="bg1"/>
                                  </a:solidFill>
                                  <a:latin typeface="Cambria Math" panose="02040503050406030204" pitchFamily="18" charset="0"/>
                                </a:rPr>
                                <m:t>𝑖</m:t>
                              </m:r>
                            </m:sub>
                          </m:sSub>
                        </m:e>
                      </m:nary>
                      <m:r>
                        <a:rPr lang="en-US" sz="1200" b="0" i="1" smtClean="0">
                          <a:solidFill>
                            <a:schemeClr val="bg1"/>
                          </a:solidFill>
                          <a:latin typeface="Cambria Math" panose="02040503050406030204" pitchFamily="18" charset="0"/>
                        </a:rPr>
                        <m:t>+</m:t>
                      </m:r>
                      <m:r>
                        <a:rPr lang="en-US" sz="1200" b="0" i="1" smtClean="0">
                          <a:solidFill>
                            <a:schemeClr val="bg1"/>
                          </a:solidFill>
                          <a:latin typeface="Cambria Math" panose="02040503050406030204" pitchFamily="18" charset="0"/>
                        </a:rPr>
                        <m:t>𝑏</m:t>
                      </m:r>
                    </m:oMath>
                  </m:oMathPara>
                </a14:m>
                <a:endParaRPr lang="en-US" sz="1200" dirty="0">
                  <a:solidFill>
                    <a:schemeClr val="bg1"/>
                  </a:solidFill>
                </a:endParaRPr>
              </a:p>
            </p:txBody>
          </p:sp>
        </mc:Choice>
        <mc:Fallback xmlns="">
          <p:sp>
            <p:nvSpPr>
              <p:cNvPr id="4409" name="TextBox 4408">
                <a:extLst>
                  <a:ext uri="{FF2B5EF4-FFF2-40B4-BE49-F238E27FC236}">
                    <a16:creationId xmlns:a16="http://schemas.microsoft.com/office/drawing/2014/main" id="{74BC6421-2EFE-6980-60D4-4B6239170200}"/>
                  </a:ext>
                </a:extLst>
              </p:cNvPr>
              <p:cNvSpPr txBox="1">
                <a:spLocks noRot="1" noChangeAspect="1" noMove="1" noResize="1" noEditPoints="1" noAdjustHandles="1" noChangeArrowheads="1" noChangeShapeType="1" noTextEdit="1"/>
              </p:cNvSpPr>
              <p:nvPr/>
            </p:nvSpPr>
            <p:spPr>
              <a:xfrm>
                <a:off x="838200" y="1965585"/>
                <a:ext cx="1408020" cy="504112"/>
              </a:xfrm>
              <a:prstGeom prst="rect">
                <a:avLst/>
              </a:prstGeom>
              <a:blipFill>
                <a:blip r:embed="rId7"/>
                <a:stretch>
                  <a:fillRect l="-20259" t="-117647" r="-16379" b="-178824"/>
                </a:stretch>
              </a:blipFill>
              <a:ln>
                <a:solidFill>
                  <a:schemeClr val="bg1">
                    <a:lumMod val="50000"/>
                    <a:lumOff val="5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10" name="TextBox 4409">
                <a:extLst>
                  <a:ext uri="{FF2B5EF4-FFF2-40B4-BE49-F238E27FC236}">
                    <a16:creationId xmlns:a16="http://schemas.microsoft.com/office/drawing/2014/main" id="{1B73F493-5B81-F2F1-1D79-029198ECBDF9}"/>
                  </a:ext>
                </a:extLst>
              </p:cNvPr>
              <p:cNvSpPr txBox="1"/>
              <p:nvPr/>
            </p:nvSpPr>
            <p:spPr>
              <a:xfrm>
                <a:off x="2628498" y="2128975"/>
                <a:ext cx="532581" cy="184666"/>
              </a:xfrm>
              <a:prstGeom prst="rect">
                <a:avLst/>
              </a:prstGeom>
              <a:noFill/>
              <a:ln>
                <a:solidFill>
                  <a:schemeClr val="bg1">
                    <a:lumMod val="50000"/>
                    <a:lumOff val="50000"/>
                  </a:schemeClr>
                </a:solid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200" b="0" i="1" smtClean="0">
                          <a:solidFill>
                            <a:schemeClr val="bg1"/>
                          </a:solidFill>
                          <a:latin typeface="Cambria Math" panose="02040503050406030204" pitchFamily="18" charset="0"/>
                        </a:rPr>
                        <m:t>𝑓</m:t>
                      </m:r>
                      <m:r>
                        <a:rPr lang="en-US" sz="1200" b="0" i="1" smtClean="0">
                          <a:solidFill>
                            <a:schemeClr val="bg1"/>
                          </a:solidFill>
                          <a:latin typeface="Cambria Math" panose="02040503050406030204" pitchFamily="18" charset="0"/>
                        </a:rPr>
                        <m:t>(.)</m:t>
                      </m:r>
                    </m:oMath>
                  </m:oMathPara>
                </a14:m>
                <a:endParaRPr lang="en-US" sz="1200" dirty="0">
                  <a:solidFill>
                    <a:schemeClr val="bg1"/>
                  </a:solidFill>
                </a:endParaRPr>
              </a:p>
            </p:txBody>
          </p:sp>
        </mc:Choice>
        <mc:Fallback xmlns="">
          <p:sp>
            <p:nvSpPr>
              <p:cNvPr id="4410" name="TextBox 4409">
                <a:extLst>
                  <a:ext uri="{FF2B5EF4-FFF2-40B4-BE49-F238E27FC236}">
                    <a16:creationId xmlns:a16="http://schemas.microsoft.com/office/drawing/2014/main" id="{1B73F493-5B81-F2F1-1D79-029198ECBDF9}"/>
                  </a:ext>
                </a:extLst>
              </p:cNvPr>
              <p:cNvSpPr txBox="1">
                <a:spLocks noRot="1" noChangeAspect="1" noMove="1" noResize="1" noEditPoints="1" noAdjustHandles="1" noChangeArrowheads="1" noChangeShapeType="1" noTextEdit="1"/>
              </p:cNvSpPr>
              <p:nvPr/>
            </p:nvSpPr>
            <p:spPr>
              <a:xfrm>
                <a:off x="2628498" y="2128975"/>
                <a:ext cx="532581" cy="184666"/>
              </a:xfrm>
              <a:prstGeom prst="rect">
                <a:avLst/>
              </a:prstGeom>
              <a:blipFill>
                <a:blip r:embed="rId8"/>
                <a:stretch>
                  <a:fillRect b="-33333"/>
                </a:stretch>
              </a:blipFill>
              <a:ln>
                <a:solidFill>
                  <a:schemeClr val="bg1">
                    <a:lumMod val="50000"/>
                    <a:lumOff val="50000"/>
                  </a:schemeClr>
                </a:solidFill>
              </a:ln>
            </p:spPr>
            <p:txBody>
              <a:bodyPr/>
              <a:lstStyle/>
              <a:p>
                <a:r>
                  <a:rPr lang="en-US">
                    <a:noFill/>
                  </a:rPr>
                  <a:t> </a:t>
                </a:r>
              </a:p>
            </p:txBody>
          </p:sp>
        </mc:Fallback>
      </mc:AlternateContent>
      <p:cxnSp>
        <p:nvCxnSpPr>
          <p:cNvPr id="4412" name="Straight Arrow Connector 4411">
            <a:extLst>
              <a:ext uri="{FF2B5EF4-FFF2-40B4-BE49-F238E27FC236}">
                <a16:creationId xmlns:a16="http://schemas.microsoft.com/office/drawing/2014/main" id="{1B31729A-B281-1D7B-91C3-2ECB45C4D11A}"/>
              </a:ext>
            </a:extLst>
          </p:cNvPr>
          <p:cNvCxnSpPr>
            <a:stCxn id="4409" idx="3"/>
            <a:endCxn id="4410" idx="1"/>
          </p:cNvCxnSpPr>
          <p:nvPr/>
        </p:nvCxnSpPr>
        <p:spPr>
          <a:xfrm>
            <a:off x="2246220" y="2217641"/>
            <a:ext cx="382278" cy="3667"/>
          </a:xfrm>
          <a:prstGeom prst="straightConnector1">
            <a:avLst/>
          </a:prstGeom>
          <a:ln w="9525">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4414" name="Rectangle 4413">
            <a:extLst>
              <a:ext uri="{FF2B5EF4-FFF2-40B4-BE49-F238E27FC236}">
                <a16:creationId xmlns:a16="http://schemas.microsoft.com/office/drawing/2014/main" id="{52F98A35-9CA9-4223-E404-F02559A40FED}"/>
              </a:ext>
            </a:extLst>
          </p:cNvPr>
          <p:cNvSpPr>
            <a:spLocks/>
          </p:cNvSpPr>
          <p:nvPr/>
        </p:nvSpPr>
        <p:spPr>
          <a:xfrm>
            <a:off x="747925" y="2486547"/>
            <a:ext cx="1638862" cy="25766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900" b="1" dirty="0">
                <a:solidFill>
                  <a:schemeClr val="bg1"/>
                </a:solidFill>
              </a:rPr>
              <a:t>Weighted Sum of Inputs</a:t>
            </a:r>
          </a:p>
        </p:txBody>
      </p:sp>
      <p:sp>
        <p:nvSpPr>
          <p:cNvPr id="4416" name="Rectangle 4415">
            <a:extLst>
              <a:ext uri="{FF2B5EF4-FFF2-40B4-BE49-F238E27FC236}">
                <a16:creationId xmlns:a16="http://schemas.microsoft.com/office/drawing/2014/main" id="{FD10AD91-0C13-6677-3DD7-2CA8D804CFAC}"/>
              </a:ext>
            </a:extLst>
          </p:cNvPr>
          <p:cNvSpPr>
            <a:spLocks/>
          </p:cNvSpPr>
          <p:nvPr/>
        </p:nvSpPr>
        <p:spPr>
          <a:xfrm flipH="1">
            <a:off x="2527353" y="2317665"/>
            <a:ext cx="1504589" cy="33776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900" b="1" dirty="0">
                <a:solidFill>
                  <a:schemeClr val="bg1"/>
                </a:solidFill>
              </a:rPr>
              <a:t>Activation Function</a:t>
            </a:r>
          </a:p>
          <a:p>
            <a:r>
              <a:rPr lang="en-US" sz="900" b="1" dirty="0">
                <a:solidFill>
                  <a:schemeClr val="bg1"/>
                </a:solidFill>
              </a:rPr>
              <a:t>(Non-Linear)</a:t>
            </a:r>
          </a:p>
        </p:txBody>
      </p:sp>
      <mc:AlternateContent xmlns:mc="http://schemas.openxmlformats.org/markup-compatibility/2006" xmlns:a14="http://schemas.microsoft.com/office/drawing/2010/main">
        <mc:Choice Requires="a14">
          <p:sp>
            <p:nvSpPr>
              <p:cNvPr id="4418" name="TextBox 4417">
                <a:extLst>
                  <a:ext uri="{FF2B5EF4-FFF2-40B4-BE49-F238E27FC236}">
                    <a16:creationId xmlns:a16="http://schemas.microsoft.com/office/drawing/2014/main" id="{37077AD4-4A04-F055-0983-972AE9CFA745}"/>
                  </a:ext>
                </a:extLst>
              </p:cNvPr>
              <p:cNvSpPr txBox="1"/>
              <p:nvPr/>
            </p:nvSpPr>
            <p:spPr>
              <a:xfrm>
                <a:off x="3714560" y="3157374"/>
                <a:ext cx="555688"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solidFill>
                              <a:latin typeface="Cambria Math" panose="02040503050406030204" pitchFamily="18" charset="0"/>
                            </a:rPr>
                          </m:ctrlPr>
                        </m:sSubPr>
                        <m:e>
                          <m:r>
                            <a:rPr lang="en-US" sz="1400" b="0" i="1" smtClean="0">
                              <a:solidFill>
                                <a:schemeClr val="bg1"/>
                              </a:solidFill>
                              <a:latin typeface="Cambria Math" panose="02040503050406030204" pitchFamily="18" charset="0"/>
                            </a:rPr>
                            <m:t>𝑊</m:t>
                          </m:r>
                        </m:e>
                        <m:sub>
                          <m:r>
                            <a:rPr lang="en-US" sz="1400" b="0" i="1" smtClean="0">
                              <a:solidFill>
                                <a:schemeClr val="bg1"/>
                              </a:solidFill>
                              <a:latin typeface="Cambria Math" panose="02040503050406030204" pitchFamily="18" charset="0"/>
                            </a:rPr>
                            <m:t>11</m:t>
                          </m:r>
                        </m:sub>
                      </m:sSub>
                    </m:oMath>
                  </m:oMathPara>
                </a14:m>
                <a:endParaRPr lang="en-US" sz="1400" dirty="0">
                  <a:solidFill>
                    <a:schemeClr val="bg1"/>
                  </a:solidFill>
                </a:endParaRPr>
              </a:p>
            </p:txBody>
          </p:sp>
        </mc:Choice>
        <mc:Fallback xmlns="">
          <p:sp>
            <p:nvSpPr>
              <p:cNvPr id="4418" name="TextBox 4417">
                <a:extLst>
                  <a:ext uri="{FF2B5EF4-FFF2-40B4-BE49-F238E27FC236}">
                    <a16:creationId xmlns:a16="http://schemas.microsoft.com/office/drawing/2014/main" id="{37077AD4-4A04-F055-0983-972AE9CFA745}"/>
                  </a:ext>
                </a:extLst>
              </p:cNvPr>
              <p:cNvSpPr txBox="1">
                <a:spLocks noRot="1" noChangeAspect="1" noMove="1" noResize="1" noEditPoints="1" noAdjustHandles="1" noChangeArrowheads="1" noChangeShapeType="1" noTextEdit="1"/>
              </p:cNvSpPr>
              <p:nvPr/>
            </p:nvSpPr>
            <p:spPr>
              <a:xfrm>
                <a:off x="3714560" y="3157374"/>
                <a:ext cx="555688" cy="307777"/>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19" name="TextBox 4418">
                <a:extLst>
                  <a:ext uri="{FF2B5EF4-FFF2-40B4-BE49-F238E27FC236}">
                    <a16:creationId xmlns:a16="http://schemas.microsoft.com/office/drawing/2014/main" id="{CD56F477-A41F-C906-3CB4-E92C643F307F}"/>
                  </a:ext>
                </a:extLst>
              </p:cNvPr>
              <p:cNvSpPr txBox="1"/>
              <p:nvPr/>
            </p:nvSpPr>
            <p:spPr>
              <a:xfrm>
                <a:off x="3714560" y="3569402"/>
                <a:ext cx="555688"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solidFill>
                              <a:latin typeface="Cambria Math" panose="02040503050406030204" pitchFamily="18" charset="0"/>
                            </a:rPr>
                          </m:ctrlPr>
                        </m:sSubPr>
                        <m:e>
                          <m:r>
                            <a:rPr lang="en-US" sz="1400" b="0" i="1" smtClean="0">
                              <a:solidFill>
                                <a:schemeClr val="bg1"/>
                              </a:solidFill>
                              <a:latin typeface="Cambria Math" panose="02040503050406030204" pitchFamily="18" charset="0"/>
                            </a:rPr>
                            <m:t>𝑊</m:t>
                          </m:r>
                        </m:e>
                        <m:sub>
                          <m:r>
                            <a:rPr lang="en-US" sz="1400" b="0" i="1" smtClean="0">
                              <a:solidFill>
                                <a:schemeClr val="bg1"/>
                              </a:solidFill>
                              <a:latin typeface="Cambria Math" panose="02040503050406030204" pitchFamily="18" charset="0"/>
                            </a:rPr>
                            <m:t>12</m:t>
                          </m:r>
                        </m:sub>
                      </m:sSub>
                    </m:oMath>
                  </m:oMathPara>
                </a14:m>
                <a:endParaRPr lang="en-US" sz="1400" dirty="0">
                  <a:solidFill>
                    <a:schemeClr val="bg1"/>
                  </a:solidFill>
                </a:endParaRPr>
              </a:p>
            </p:txBody>
          </p:sp>
        </mc:Choice>
        <mc:Fallback xmlns="">
          <p:sp>
            <p:nvSpPr>
              <p:cNvPr id="4419" name="TextBox 4418">
                <a:extLst>
                  <a:ext uri="{FF2B5EF4-FFF2-40B4-BE49-F238E27FC236}">
                    <a16:creationId xmlns:a16="http://schemas.microsoft.com/office/drawing/2014/main" id="{CD56F477-A41F-C906-3CB4-E92C643F307F}"/>
                  </a:ext>
                </a:extLst>
              </p:cNvPr>
              <p:cNvSpPr txBox="1">
                <a:spLocks noRot="1" noChangeAspect="1" noMove="1" noResize="1" noEditPoints="1" noAdjustHandles="1" noChangeArrowheads="1" noChangeShapeType="1" noTextEdit="1"/>
              </p:cNvSpPr>
              <p:nvPr/>
            </p:nvSpPr>
            <p:spPr>
              <a:xfrm>
                <a:off x="3714560" y="3569402"/>
                <a:ext cx="555688" cy="307777"/>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20" name="TextBox 4419">
                <a:extLst>
                  <a:ext uri="{FF2B5EF4-FFF2-40B4-BE49-F238E27FC236}">
                    <a16:creationId xmlns:a16="http://schemas.microsoft.com/office/drawing/2014/main" id="{F6CB0980-96F6-24BB-3844-C5938418CBEC}"/>
                  </a:ext>
                </a:extLst>
              </p:cNvPr>
              <p:cNvSpPr txBox="1"/>
              <p:nvPr/>
            </p:nvSpPr>
            <p:spPr>
              <a:xfrm>
                <a:off x="3714560" y="5705424"/>
                <a:ext cx="555688" cy="32438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solidFill>
                              <a:latin typeface="Cambria Math" panose="02040503050406030204" pitchFamily="18" charset="0"/>
                            </a:rPr>
                          </m:ctrlPr>
                        </m:sSubPr>
                        <m:e>
                          <m:r>
                            <a:rPr lang="en-US" sz="1400" b="0" i="1" smtClean="0">
                              <a:solidFill>
                                <a:schemeClr val="bg1"/>
                              </a:solidFill>
                              <a:latin typeface="Cambria Math" panose="02040503050406030204" pitchFamily="18" charset="0"/>
                            </a:rPr>
                            <m:t>𝑊</m:t>
                          </m:r>
                        </m:e>
                        <m:sub>
                          <m:r>
                            <a:rPr lang="en-US" sz="1400" b="0" i="1" smtClean="0">
                              <a:solidFill>
                                <a:schemeClr val="bg1"/>
                              </a:solidFill>
                              <a:latin typeface="Cambria Math" panose="02040503050406030204" pitchFamily="18" charset="0"/>
                            </a:rPr>
                            <m:t>𝑝</m:t>
                          </m:r>
                          <m:r>
                            <a:rPr lang="en-US" sz="1400" b="0" i="1" smtClean="0">
                              <a:solidFill>
                                <a:schemeClr val="bg1"/>
                              </a:solidFill>
                              <a:latin typeface="Cambria Math" panose="02040503050406030204" pitchFamily="18" charset="0"/>
                            </a:rPr>
                            <m:t>4</m:t>
                          </m:r>
                        </m:sub>
                      </m:sSub>
                    </m:oMath>
                  </m:oMathPara>
                </a14:m>
                <a:endParaRPr lang="en-US" sz="1400" dirty="0">
                  <a:solidFill>
                    <a:schemeClr val="bg1"/>
                  </a:solidFill>
                </a:endParaRPr>
              </a:p>
            </p:txBody>
          </p:sp>
        </mc:Choice>
        <mc:Fallback xmlns="">
          <p:sp>
            <p:nvSpPr>
              <p:cNvPr id="4420" name="TextBox 4419">
                <a:extLst>
                  <a:ext uri="{FF2B5EF4-FFF2-40B4-BE49-F238E27FC236}">
                    <a16:creationId xmlns:a16="http://schemas.microsoft.com/office/drawing/2014/main" id="{F6CB0980-96F6-24BB-3844-C5938418CBEC}"/>
                  </a:ext>
                </a:extLst>
              </p:cNvPr>
              <p:cNvSpPr txBox="1">
                <a:spLocks noRot="1" noChangeAspect="1" noMove="1" noResize="1" noEditPoints="1" noAdjustHandles="1" noChangeArrowheads="1" noChangeShapeType="1" noTextEdit="1"/>
              </p:cNvSpPr>
              <p:nvPr/>
            </p:nvSpPr>
            <p:spPr>
              <a:xfrm>
                <a:off x="3714560" y="5705424"/>
                <a:ext cx="555688" cy="324384"/>
              </a:xfrm>
              <a:prstGeom prst="rect">
                <a:avLst/>
              </a:prstGeom>
              <a:blipFill>
                <a:blip r:embed="rId11"/>
                <a:stretch>
                  <a:fillRect b="-18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21" name="TextBox 4420">
                <a:extLst>
                  <a:ext uri="{FF2B5EF4-FFF2-40B4-BE49-F238E27FC236}">
                    <a16:creationId xmlns:a16="http://schemas.microsoft.com/office/drawing/2014/main" id="{8FED1FBE-C234-D11C-957E-E7D5868355A8}"/>
                  </a:ext>
                </a:extLst>
              </p:cNvPr>
              <p:cNvSpPr txBox="1"/>
              <p:nvPr/>
            </p:nvSpPr>
            <p:spPr>
              <a:xfrm>
                <a:off x="3712654" y="5184921"/>
                <a:ext cx="555688" cy="32438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solidFill>
                              <a:latin typeface="Cambria Math" panose="02040503050406030204" pitchFamily="18" charset="0"/>
                            </a:rPr>
                          </m:ctrlPr>
                        </m:sSubPr>
                        <m:e>
                          <m:r>
                            <a:rPr lang="en-US" sz="1400" b="0" i="1" smtClean="0">
                              <a:solidFill>
                                <a:schemeClr val="bg1"/>
                              </a:solidFill>
                              <a:latin typeface="Cambria Math" panose="02040503050406030204" pitchFamily="18" charset="0"/>
                            </a:rPr>
                            <m:t>𝑊</m:t>
                          </m:r>
                        </m:e>
                        <m:sub>
                          <m:r>
                            <a:rPr lang="en-US" sz="1400" b="0" i="1" smtClean="0">
                              <a:solidFill>
                                <a:schemeClr val="bg1"/>
                              </a:solidFill>
                              <a:latin typeface="Cambria Math" panose="02040503050406030204" pitchFamily="18" charset="0"/>
                            </a:rPr>
                            <m:t>𝑝</m:t>
                          </m:r>
                          <m:r>
                            <a:rPr lang="en-US" sz="1400" b="0" i="1" smtClean="0">
                              <a:solidFill>
                                <a:schemeClr val="bg1"/>
                              </a:solidFill>
                              <a:latin typeface="Cambria Math" panose="02040503050406030204" pitchFamily="18" charset="0"/>
                            </a:rPr>
                            <m:t>3</m:t>
                          </m:r>
                        </m:sub>
                      </m:sSub>
                    </m:oMath>
                  </m:oMathPara>
                </a14:m>
                <a:endParaRPr lang="en-US" sz="1400" dirty="0">
                  <a:solidFill>
                    <a:schemeClr val="bg1"/>
                  </a:solidFill>
                </a:endParaRPr>
              </a:p>
            </p:txBody>
          </p:sp>
        </mc:Choice>
        <mc:Fallback xmlns="">
          <p:sp>
            <p:nvSpPr>
              <p:cNvPr id="4421" name="TextBox 4420">
                <a:extLst>
                  <a:ext uri="{FF2B5EF4-FFF2-40B4-BE49-F238E27FC236}">
                    <a16:creationId xmlns:a16="http://schemas.microsoft.com/office/drawing/2014/main" id="{8FED1FBE-C234-D11C-957E-E7D5868355A8}"/>
                  </a:ext>
                </a:extLst>
              </p:cNvPr>
              <p:cNvSpPr txBox="1">
                <a:spLocks noRot="1" noChangeAspect="1" noMove="1" noResize="1" noEditPoints="1" noAdjustHandles="1" noChangeArrowheads="1" noChangeShapeType="1" noTextEdit="1"/>
              </p:cNvSpPr>
              <p:nvPr/>
            </p:nvSpPr>
            <p:spPr>
              <a:xfrm>
                <a:off x="3712654" y="5184921"/>
                <a:ext cx="555688" cy="324384"/>
              </a:xfrm>
              <a:prstGeom prst="rect">
                <a:avLst/>
              </a:prstGeom>
              <a:blipFill>
                <a:blip r:embed="rId12"/>
                <a:stretch>
                  <a:fillRect b="-1887"/>
                </a:stretch>
              </a:blipFill>
            </p:spPr>
            <p:txBody>
              <a:bodyPr/>
              <a:lstStyle/>
              <a:p>
                <a:r>
                  <a:rPr lang="en-US">
                    <a:noFill/>
                  </a:rPr>
                  <a:t> </a:t>
                </a:r>
              </a:p>
            </p:txBody>
          </p:sp>
        </mc:Fallback>
      </mc:AlternateContent>
      <p:sp>
        <p:nvSpPr>
          <p:cNvPr id="4423" name="Oval 4422">
            <a:extLst>
              <a:ext uri="{FF2B5EF4-FFF2-40B4-BE49-F238E27FC236}">
                <a16:creationId xmlns:a16="http://schemas.microsoft.com/office/drawing/2014/main" id="{98F2CEA5-5CCE-D7D3-3B05-0F073A55B15C}"/>
              </a:ext>
            </a:extLst>
          </p:cNvPr>
          <p:cNvSpPr/>
          <p:nvPr/>
        </p:nvSpPr>
        <p:spPr>
          <a:xfrm>
            <a:off x="332898" y="1744269"/>
            <a:ext cx="3657600" cy="1244537"/>
          </a:xfrm>
          <a:prstGeom prst="ellipse">
            <a:avLst/>
          </a:prstGeom>
          <a:noFill/>
          <a:ln w="19050">
            <a:solidFill>
              <a:srgbClr val="19C3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27" name="Straight Connector 4426">
            <a:extLst>
              <a:ext uri="{FF2B5EF4-FFF2-40B4-BE49-F238E27FC236}">
                <a16:creationId xmlns:a16="http://schemas.microsoft.com/office/drawing/2014/main" id="{F34B2FC1-B422-1C70-29A8-F5DC4D6D1630}"/>
              </a:ext>
            </a:extLst>
          </p:cNvPr>
          <p:cNvCxnSpPr>
            <a:cxnSpLocks/>
            <a:stCxn id="4423" idx="6"/>
            <a:endCxn id="13" idx="1"/>
          </p:cNvCxnSpPr>
          <p:nvPr/>
        </p:nvCxnSpPr>
        <p:spPr>
          <a:xfrm>
            <a:off x="3990498" y="2366538"/>
            <a:ext cx="912121" cy="829400"/>
          </a:xfrm>
          <a:prstGeom prst="line">
            <a:avLst/>
          </a:prstGeom>
          <a:ln w="12700">
            <a:solidFill>
              <a:srgbClr val="19C3FF"/>
            </a:solidFill>
          </a:ln>
        </p:spPr>
        <p:style>
          <a:lnRef idx="1">
            <a:schemeClr val="accent1"/>
          </a:lnRef>
          <a:fillRef idx="0">
            <a:schemeClr val="accent1"/>
          </a:fillRef>
          <a:effectRef idx="0">
            <a:schemeClr val="accent1"/>
          </a:effectRef>
          <a:fontRef idx="minor">
            <a:schemeClr val="tx1"/>
          </a:fontRef>
        </p:style>
      </p:cxnSp>
      <p:cxnSp>
        <p:nvCxnSpPr>
          <p:cNvPr id="4428" name="Straight Connector 4427">
            <a:extLst>
              <a:ext uri="{FF2B5EF4-FFF2-40B4-BE49-F238E27FC236}">
                <a16:creationId xmlns:a16="http://schemas.microsoft.com/office/drawing/2014/main" id="{4D5F9D63-FEF9-8709-937D-6415168CB5E6}"/>
              </a:ext>
            </a:extLst>
          </p:cNvPr>
          <p:cNvCxnSpPr>
            <a:cxnSpLocks/>
            <a:stCxn id="4423" idx="4"/>
            <a:endCxn id="13" idx="1"/>
          </p:cNvCxnSpPr>
          <p:nvPr/>
        </p:nvCxnSpPr>
        <p:spPr>
          <a:xfrm>
            <a:off x="2161698" y="2988806"/>
            <a:ext cx="2740921" cy="207132"/>
          </a:xfrm>
          <a:prstGeom prst="line">
            <a:avLst/>
          </a:prstGeom>
          <a:ln w="12700">
            <a:solidFill>
              <a:srgbClr val="19C3FF"/>
            </a:solidFill>
          </a:ln>
        </p:spPr>
        <p:style>
          <a:lnRef idx="1">
            <a:schemeClr val="accent1"/>
          </a:lnRef>
          <a:fillRef idx="0">
            <a:schemeClr val="accent1"/>
          </a:fillRef>
          <a:effectRef idx="0">
            <a:schemeClr val="accent1"/>
          </a:effectRef>
          <a:fontRef idx="minor">
            <a:schemeClr val="tx1"/>
          </a:fontRef>
        </p:style>
      </p:cxnSp>
      <p:sp>
        <p:nvSpPr>
          <p:cNvPr id="4433" name="TextBox 4432">
            <a:extLst>
              <a:ext uri="{FF2B5EF4-FFF2-40B4-BE49-F238E27FC236}">
                <a16:creationId xmlns:a16="http://schemas.microsoft.com/office/drawing/2014/main" id="{8DDDA929-8965-B0AC-8FE0-C3495777B9E0}"/>
              </a:ext>
            </a:extLst>
          </p:cNvPr>
          <p:cNvSpPr txBox="1"/>
          <p:nvPr/>
        </p:nvSpPr>
        <p:spPr>
          <a:xfrm>
            <a:off x="1036656" y="4359178"/>
            <a:ext cx="1400703" cy="353943"/>
          </a:xfrm>
          <a:prstGeom prst="rect">
            <a:avLst/>
          </a:prstGeom>
          <a:noFill/>
        </p:spPr>
        <p:txBody>
          <a:bodyPr wrap="square" rtlCol="0">
            <a:spAutoFit/>
          </a:bodyPr>
          <a:lstStyle/>
          <a:p>
            <a:r>
              <a:rPr lang="en-US" sz="1700" b="1" dirty="0">
                <a:solidFill>
                  <a:schemeClr val="accent1"/>
                </a:solidFill>
              </a:rPr>
              <a:t>Input Layer</a:t>
            </a:r>
          </a:p>
        </p:txBody>
      </p:sp>
      <p:sp>
        <p:nvSpPr>
          <p:cNvPr id="4434" name="TextBox 4433">
            <a:extLst>
              <a:ext uri="{FF2B5EF4-FFF2-40B4-BE49-F238E27FC236}">
                <a16:creationId xmlns:a16="http://schemas.microsoft.com/office/drawing/2014/main" id="{1D72481A-1508-BEA9-05FF-0BC143330C1F}"/>
              </a:ext>
            </a:extLst>
          </p:cNvPr>
          <p:cNvSpPr txBox="1"/>
          <p:nvPr/>
        </p:nvSpPr>
        <p:spPr>
          <a:xfrm>
            <a:off x="10048114" y="4359179"/>
            <a:ext cx="1632114" cy="353943"/>
          </a:xfrm>
          <a:prstGeom prst="rect">
            <a:avLst/>
          </a:prstGeom>
          <a:noFill/>
        </p:spPr>
        <p:txBody>
          <a:bodyPr wrap="square" rtlCol="0">
            <a:spAutoFit/>
          </a:bodyPr>
          <a:lstStyle/>
          <a:p>
            <a:r>
              <a:rPr lang="en-US" sz="1700" b="1" dirty="0">
                <a:solidFill>
                  <a:srgbClr val="00B050"/>
                </a:solidFill>
              </a:rPr>
              <a:t>Output Layer</a:t>
            </a:r>
          </a:p>
        </p:txBody>
      </p:sp>
      <p:sp>
        <p:nvSpPr>
          <p:cNvPr id="4435" name="TextBox 4434">
            <a:extLst>
              <a:ext uri="{FF2B5EF4-FFF2-40B4-BE49-F238E27FC236}">
                <a16:creationId xmlns:a16="http://schemas.microsoft.com/office/drawing/2014/main" id="{3F1F243A-BAD1-6122-B1DB-405FDE31E14E}"/>
              </a:ext>
            </a:extLst>
          </p:cNvPr>
          <p:cNvSpPr txBox="1"/>
          <p:nvPr/>
        </p:nvSpPr>
        <p:spPr>
          <a:xfrm>
            <a:off x="5292307" y="2093791"/>
            <a:ext cx="1785292" cy="353943"/>
          </a:xfrm>
          <a:prstGeom prst="rect">
            <a:avLst/>
          </a:prstGeom>
          <a:noFill/>
        </p:spPr>
        <p:txBody>
          <a:bodyPr wrap="square" rtlCol="0">
            <a:spAutoFit/>
          </a:bodyPr>
          <a:lstStyle/>
          <a:p>
            <a:r>
              <a:rPr lang="en-US" sz="1700" b="1" dirty="0">
                <a:solidFill>
                  <a:srgbClr val="19C3FF"/>
                </a:solidFill>
              </a:rPr>
              <a:t>Hidden Layers</a:t>
            </a:r>
          </a:p>
        </p:txBody>
      </p:sp>
    </p:spTree>
    <p:extLst>
      <p:ext uri="{BB962C8B-B14F-4D97-AF65-F5344CB8AC3E}">
        <p14:creationId xmlns:p14="http://schemas.microsoft.com/office/powerpoint/2010/main" val="28301956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alpha val="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944F4D-22F4-64F0-EE90-5CE784E5D19D}"/>
              </a:ext>
            </a:extLst>
          </p:cNvPr>
          <p:cNvSpPr>
            <a:spLocks noGrp="1"/>
          </p:cNvSpPr>
          <p:nvPr>
            <p:ph type="title"/>
          </p:nvPr>
        </p:nvSpPr>
        <p:spPr>
          <a:xfrm>
            <a:off x="762000" y="918207"/>
            <a:ext cx="10668000" cy="935790"/>
          </a:xfrm>
        </p:spPr>
        <p:txBody>
          <a:bodyPr>
            <a:normAutofit/>
          </a:bodyPr>
          <a:lstStyle/>
          <a:p>
            <a:r>
              <a:rPr lang="en-US" sz="4000" dirty="0">
                <a:solidFill>
                  <a:schemeClr val="bg2"/>
                </a:solidFill>
              </a:rPr>
              <a:t>LMs: Neural Networks</a:t>
            </a:r>
          </a:p>
        </p:txBody>
      </p:sp>
      <p:sp>
        <p:nvSpPr>
          <p:cNvPr id="3" name="Content Placeholder 2">
            <a:extLst>
              <a:ext uri="{FF2B5EF4-FFF2-40B4-BE49-F238E27FC236}">
                <a16:creationId xmlns:a16="http://schemas.microsoft.com/office/drawing/2014/main" id="{D880AD99-4215-FFE7-D3D5-9957DE874C42}"/>
              </a:ext>
            </a:extLst>
          </p:cNvPr>
          <p:cNvSpPr>
            <a:spLocks noGrp="1"/>
          </p:cNvSpPr>
          <p:nvPr>
            <p:ph idx="1"/>
          </p:nvPr>
        </p:nvSpPr>
        <p:spPr>
          <a:xfrm>
            <a:off x="762000" y="2103120"/>
            <a:ext cx="10464800" cy="935791"/>
          </a:xfrm>
        </p:spPr>
        <p:txBody>
          <a:bodyPr>
            <a:normAutofit/>
          </a:bodyPr>
          <a:lstStyle/>
          <a:p>
            <a:r>
              <a:rPr lang="en-US" sz="2400" dirty="0">
                <a:solidFill>
                  <a:schemeClr val="bg2"/>
                </a:solidFill>
              </a:rPr>
              <a:t>Each node mimics a neuron in the animal brain.</a:t>
            </a:r>
          </a:p>
        </p:txBody>
      </p:sp>
      <p:pic>
        <p:nvPicPr>
          <p:cNvPr id="5" name="Picture 2">
            <a:extLst>
              <a:ext uri="{FF2B5EF4-FFF2-40B4-BE49-F238E27FC236}">
                <a16:creationId xmlns:a16="http://schemas.microsoft.com/office/drawing/2014/main" id="{20DBF6AF-9C18-06E3-8A4E-04D09AB868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0643" y="2885397"/>
            <a:ext cx="7330714" cy="27849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38735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alpha val="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944F4D-22F4-64F0-EE90-5CE784E5D19D}"/>
              </a:ext>
            </a:extLst>
          </p:cNvPr>
          <p:cNvSpPr>
            <a:spLocks noGrp="1"/>
          </p:cNvSpPr>
          <p:nvPr>
            <p:ph type="title"/>
          </p:nvPr>
        </p:nvSpPr>
        <p:spPr/>
        <p:txBody>
          <a:bodyPr/>
          <a:lstStyle/>
          <a:p>
            <a:r>
              <a:rPr lang="en-US" dirty="0">
                <a:solidFill>
                  <a:schemeClr val="bg2"/>
                </a:solidFill>
              </a:rPr>
              <a:t>Language Model: Neural Networks</a:t>
            </a:r>
          </a:p>
        </p:txBody>
      </p:sp>
      <p:sp>
        <p:nvSpPr>
          <p:cNvPr id="3" name="Content Placeholder 2">
            <a:extLst>
              <a:ext uri="{FF2B5EF4-FFF2-40B4-BE49-F238E27FC236}">
                <a16:creationId xmlns:a16="http://schemas.microsoft.com/office/drawing/2014/main" id="{6C13F941-347D-C93E-8FB7-B463BE7BACE5}"/>
              </a:ext>
            </a:extLst>
          </p:cNvPr>
          <p:cNvSpPr>
            <a:spLocks noGrp="1"/>
          </p:cNvSpPr>
          <p:nvPr>
            <p:ph idx="1"/>
          </p:nvPr>
        </p:nvSpPr>
        <p:spPr>
          <a:xfrm>
            <a:off x="762000" y="2286000"/>
            <a:ext cx="4230624" cy="4018249"/>
          </a:xfrm>
        </p:spPr>
        <p:txBody>
          <a:bodyPr>
            <a:normAutofit fontScale="92500"/>
          </a:bodyPr>
          <a:lstStyle/>
          <a:p>
            <a:r>
              <a:rPr lang="en-US" sz="2400" dirty="0">
                <a:solidFill>
                  <a:schemeClr val="bg2"/>
                </a:solidFill>
              </a:rPr>
              <a:t>Can handle complex unstructured data</a:t>
            </a:r>
          </a:p>
          <a:p>
            <a:pPr lvl="1"/>
            <a:r>
              <a:rPr lang="en-US" sz="2000" dirty="0">
                <a:solidFill>
                  <a:schemeClr val="bg2"/>
                </a:solidFill>
              </a:rPr>
              <a:t>Process text data in sequences</a:t>
            </a:r>
          </a:p>
          <a:p>
            <a:pPr lvl="1"/>
            <a:r>
              <a:rPr lang="en-US" sz="2000" dirty="0">
                <a:solidFill>
                  <a:schemeClr val="bg2"/>
                </a:solidFill>
              </a:rPr>
              <a:t>Read text from left to right</a:t>
            </a:r>
          </a:p>
          <a:p>
            <a:r>
              <a:rPr lang="en-US" sz="2400" dirty="0">
                <a:solidFill>
                  <a:schemeClr val="bg2"/>
                </a:solidFill>
              </a:rPr>
              <a:t>Popular NN structures</a:t>
            </a:r>
          </a:p>
          <a:p>
            <a:pPr lvl="1"/>
            <a:r>
              <a:rPr lang="en-US" sz="2000" dirty="0">
                <a:solidFill>
                  <a:schemeClr val="bg2"/>
                </a:solidFill>
              </a:rPr>
              <a:t>Recurrent Neural Networks (RNN)</a:t>
            </a:r>
          </a:p>
          <a:p>
            <a:pPr lvl="1"/>
            <a:r>
              <a:rPr lang="en-US" sz="2000" dirty="0">
                <a:solidFill>
                  <a:schemeClr val="bg2"/>
                </a:solidFill>
              </a:rPr>
              <a:t>Long Short-Term Memory (LSTM)</a:t>
            </a:r>
          </a:p>
        </p:txBody>
      </p:sp>
      <p:pic>
        <p:nvPicPr>
          <p:cNvPr id="3074" name="Picture 2" descr="Language Model Neural Network">
            <a:extLst>
              <a:ext uri="{FF2B5EF4-FFF2-40B4-BE49-F238E27FC236}">
                <a16:creationId xmlns:a16="http://schemas.microsoft.com/office/drawing/2014/main" id="{2A079C54-20C4-E9A2-E312-ABB7EA16403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2498"/>
          <a:stretch/>
        </p:blipFill>
        <p:spPr bwMode="auto">
          <a:xfrm>
            <a:off x="4892040" y="2077751"/>
            <a:ext cx="7019287" cy="40182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33139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alpha val="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944F4D-22F4-64F0-EE90-5CE784E5D19D}"/>
              </a:ext>
            </a:extLst>
          </p:cNvPr>
          <p:cNvSpPr>
            <a:spLocks noGrp="1"/>
          </p:cNvSpPr>
          <p:nvPr>
            <p:ph type="title"/>
          </p:nvPr>
        </p:nvSpPr>
        <p:spPr/>
        <p:txBody>
          <a:bodyPr/>
          <a:lstStyle/>
          <a:p>
            <a:r>
              <a:rPr lang="en-US" dirty="0">
                <a:solidFill>
                  <a:schemeClr val="bg2"/>
                </a:solidFill>
              </a:rPr>
              <a:t>LMs: Drawbacks of Neural Networks</a:t>
            </a:r>
          </a:p>
        </p:txBody>
      </p:sp>
      <p:sp>
        <p:nvSpPr>
          <p:cNvPr id="3" name="Content Placeholder 2">
            <a:extLst>
              <a:ext uri="{FF2B5EF4-FFF2-40B4-BE49-F238E27FC236}">
                <a16:creationId xmlns:a16="http://schemas.microsoft.com/office/drawing/2014/main" id="{6C13F941-347D-C93E-8FB7-B463BE7BACE5}"/>
              </a:ext>
            </a:extLst>
          </p:cNvPr>
          <p:cNvSpPr>
            <a:spLocks noGrp="1"/>
          </p:cNvSpPr>
          <p:nvPr>
            <p:ph idx="1"/>
          </p:nvPr>
        </p:nvSpPr>
        <p:spPr>
          <a:xfrm>
            <a:off x="762000" y="2286000"/>
            <a:ext cx="10668000" cy="4361688"/>
          </a:xfrm>
        </p:spPr>
        <p:txBody>
          <a:bodyPr>
            <a:normAutofit fontScale="92500" lnSpcReduction="10000"/>
          </a:bodyPr>
          <a:lstStyle/>
          <a:p>
            <a:r>
              <a:rPr lang="en-US" sz="2400" u="sng" dirty="0">
                <a:solidFill>
                  <a:schemeClr val="bg2"/>
                </a:solidFill>
              </a:rPr>
              <a:t>Limited Context Window &amp; Memory</a:t>
            </a:r>
            <a:r>
              <a:rPr lang="en-US" sz="2400" dirty="0">
                <a:solidFill>
                  <a:schemeClr val="bg2"/>
                </a:solidFill>
              </a:rPr>
              <a:t>: NNs keep more info from the later words &amp; forget earlier info (because they process text data in sequences)</a:t>
            </a:r>
          </a:p>
          <a:p>
            <a:pPr lvl="1"/>
            <a:r>
              <a:rPr lang="en-US" sz="2000" dirty="0">
                <a:solidFill>
                  <a:schemeClr val="bg2"/>
                </a:solidFill>
                <a:sym typeface="Wingdings" panose="05000000000000000000" pitchFamily="2" charset="2"/>
              </a:rPr>
              <a:t> Less accurate for long documents</a:t>
            </a:r>
          </a:p>
          <a:p>
            <a:r>
              <a:rPr lang="en-US" sz="2400" u="sng" dirty="0">
                <a:solidFill>
                  <a:schemeClr val="bg2"/>
                </a:solidFill>
                <a:sym typeface="Wingdings" panose="05000000000000000000" pitchFamily="2" charset="2"/>
              </a:rPr>
              <a:t>Expensive &amp; time-consuming tuning</a:t>
            </a:r>
            <a:r>
              <a:rPr lang="en-US" sz="2400" dirty="0">
                <a:solidFill>
                  <a:schemeClr val="bg2"/>
                </a:solidFill>
                <a:sym typeface="Wingdings" panose="05000000000000000000" pitchFamily="2" charset="2"/>
              </a:rPr>
              <a:t>: </a:t>
            </a:r>
          </a:p>
          <a:p>
            <a:pPr lvl="1"/>
            <a:r>
              <a:rPr lang="en-US" sz="2000" dirty="0">
                <a:solidFill>
                  <a:schemeClr val="bg2"/>
                </a:solidFill>
                <a:sym typeface="Wingdings" panose="05000000000000000000" pitchFamily="2" charset="2"/>
              </a:rPr>
              <a:t>NNs process sequentially 1 word at a time</a:t>
            </a:r>
          </a:p>
          <a:p>
            <a:pPr lvl="1"/>
            <a:r>
              <a:rPr lang="en-US" sz="2000" dirty="0">
                <a:solidFill>
                  <a:schemeClr val="bg2"/>
                </a:solidFill>
                <a:sym typeface="Wingdings" panose="05000000000000000000" pitchFamily="2" charset="2"/>
              </a:rPr>
              <a:t> Cannot do computation for time (t) until it’s </a:t>
            </a:r>
          </a:p>
          <a:p>
            <a:pPr marL="457200" lvl="1" indent="0">
              <a:buNone/>
            </a:pPr>
            <a:r>
              <a:rPr lang="en-US" sz="2000" dirty="0">
                <a:solidFill>
                  <a:schemeClr val="bg2"/>
                </a:solidFill>
                <a:sym typeface="Wingdings" panose="05000000000000000000" pitchFamily="2" charset="2"/>
              </a:rPr>
              <a:t>done w/ time (t – 1)</a:t>
            </a:r>
          </a:p>
          <a:p>
            <a:pPr lvl="1"/>
            <a:r>
              <a:rPr lang="en-US" sz="2000" dirty="0">
                <a:solidFill>
                  <a:schemeClr val="bg2"/>
                </a:solidFill>
                <a:sym typeface="Wingdings" panose="05000000000000000000" pitchFamily="2" charset="2"/>
              </a:rPr>
              <a:t> long compute-time</a:t>
            </a:r>
          </a:p>
          <a:p>
            <a:r>
              <a:rPr lang="en-US" sz="2400" u="sng" dirty="0">
                <a:solidFill>
                  <a:schemeClr val="bg2"/>
                </a:solidFill>
                <a:sym typeface="Wingdings" panose="05000000000000000000" pitchFamily="2" charset="2"/>
              </a:rPr>
              <a:t>Limited Scope</a:t>
            </a:r>
          </a:p>
          <a:p>
            <a:pPr lvl="1"/>
            <a:r>
              <a:rPr lang="en-US" sz="2000" dirty="0">
                <a:solidFill>
                  <a:schemeClr val="bg2"/>
                </a:solidFill>
                <a:sym typeface="Wingdings" panose="05000000000000000000" pitchFamily="2" charset="2"/>
              </a:rPr>
              <a:t>Struggle to adapt to new contexts</a:t>
            </a:r>
          </a:p>
        </p:txBody>
      </p:sp>
      <p:pic>
        <p:nvPicPr>
          <p:cNvPr id="6" name="Picture 5">
            <a:extLst>
              <a:ext uri="{FF2B5EF4-FFF2-40B4-BE49-F238E27FC236}">
                <a16:creationId xmlns:a16="http://schemas.microsoft.com/office/drawing/2014/main" id="{2ADABD4A-EEE9-4FD8-A643-80EEB3CED278}"/>
              </a:ext>
            </a:extLst>
          </p:cNvPr>
          <p:cNvPicPr>
            <a:picLocks noChangeAspect="1"/>
          </p:cNvPicPr>
          <p:nvPr/>
        </p:nvPicPr>
        <p:blipFill>
          <a:blip r:embed="rId2"/>
          <a:stretch>
            <a:fillRect/>
          </a:stretch>
        </p:blipFill>
        <p:spPr>
          <a:xfrm>
            <a:off x="6995364" y="3317375"/>
            <a:ext cx="5196636" cy="2303055"/>
          </a:xfrm>
          <a:prstGeom prst="rect">
            <a:avLst/>
          </a:prstGeom>
        </p:spPr>
      </p:pic>
      <p:sp>
        <p:nvSpPr>
          <p:cNvPr id="7" name="Rectangle 6">
            <a:extLst>
              <a:ext uri="{FF2B5EF4-FFF2-40B4-BE49-F238E27FC236}">
                <a16:creationId xmlns:a16="http://schemas.microsoft.com/office/drawing/2014/main" id="{29238B99-3ED2-58C1-5010-6211726A2E55}"/>
              </a:ext>
            </a:extLst>
          </p:cNvPr>
          <p:cNvSpPr/>
          <p:nvPr/>
        </p:nvSpPr>
        <p:spPr>
          <a:xfrm>
            <a:off x="6995364" y="3417962"/>
            <a:ext cx="3074325" cy="584775"/>
          </a:xfrm>
          <a:prstGeom prst="rect">
            <a:avLst/>
          </a:prstGeom>
        </p:spPr>
        <p:txBody>
          <a:bodyPr wrap="square">
            <a:spAutoFit/>
          </a:bodyPr>
          <a:lstStyle/>
          <a:p>
            <a:r>
              <a:rPr lang="en-US" sz="1600" dirty="0">
                <a:solidFill>
                  <a:srgbClr val="0070C0"/>
                </a:solidFill>
              </a:rPr>
              <a:t>First few words have less impact on the final output.</a:t>
            </a:r>
          </a:p>
        </p:txBody>
      </p:sp>
    </p:spTree>
    <p:extLst>
      <p:ext uri="{BB962C8B-B14F-4D97-AF65-F5344CB8AC3E}">
        <p14:creationId xmlns:p14="http://schemas.microsoft.com/office/powerpoint/2010/main" val="22606415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alpha val="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944F4D-22F4-64F0-EE90-5CE784E5D19D}"/>
              </a:ext>
            </a:extLst>
          </p:cNvPr>
          <p:cNvSpPr>
            <a:spLocks noGrp="1"/>
          </p:cNvSpPr>
          <p:nvPr>
            <p:ph type="title"/>
          </p:nvPr>
        </p:nvSpPr>
        <p:spPr>
          <a:xfrm>
            <a:off x="762000" y="762000"/>
            <a:ext cx="5647944" cy="1524000"/>
          </a:xfrm>
        </p:spPr>
        <p:txBody>
          <a:bodyPr>
            <a:normAutofit/>
          </a:bodyPr>
          <a:lstStyle/>
          <a:p>
            <a:r>
              <a:rPr lang="en-US" sz="4000" dirty="0">
                <a:solidFill>
                  <a:schemeClr val="bg2"/>
                </a:solidFill>
              </a:rPr>
              <a:t>Large</a:t>
            </a:r>
            <a:r>
              <a:rPr lang="en-US" sz="3600" dirty="0">
                <a:solidFill>
                  <a:schemeClr val="bg2"/>
                </a:solidFill>
              </a:rPr>
              <a:t> Language Models</a:t>
            </a:r>
            <a:br>
              <a:rPr lang="en-US" sz="3600" dirty="0">
                <a:solidFill>
                  <a:schemeClr val="bg2"/>
                </a:solidFill>
              </a:rPr>
            </a:br>
            <a:r>
              <a:rPr lang="en-US" sz="3600" dirty="0">
                <a:solidFill>
                  <a:schemeClr val="bg2"/>
                </a:solidFill>
              </a:rPr>
              <a:t>(LLMs): Unique Features</a:t>
            </a:r>
          </a:p>
        </p:txBody>
      </p:sp>
      <p:sp>
        <p:nvSpPr>
          <p:cNvPr id="3" name="Content Placeholder 2">
            <a:extLst>
              <a:ext uri="{FF2B5EF4-FFF2-40B4-BE49-F238E27FC236}">
                <a16:creationId xmlns:a16="http://schemas.microsoft.com/office/drawing/2014/main" id="{6C13F941-347D-C93E-8FB7-B463BE7BACE5}"/>
              </a:ext>
            </a:extLst>
          </p:cNvPr>
          <p:cNvSpPr>
            <a:spLocks noGrp="1"/>
          </p:cNvSpPr>
          <p:nvPr>
            <p:ph idx="1"/>
          </p:nvPr>
        </p:nvSpPr>
        <p:spPr>
          <a:xfrm>
            <a:off x="762000" y="2286000"/>
            <a:ext cx="5647944" cy="4307305"/>
          </a:xfrm>
        </p:spPr>
        <p:txBody>
          <a:bodyPr>
            <a:normAutofit fontScale="92500" lnSpcReduction="10000"/>
          </a:bodyPr>
          <a:lstStyle/>
          <a:p>
            <a:pPr marL="457200" indent="-457200">
              <a:buFont typeface="+mj-lt"/>
              <a:buAutoNum type="arabicPeriod"/>
            </a:pPr>
            <a:r>
              <a:rPr lang="en-US" sz="2400" dirty="0">
                <a:solidFill>
                  <a:schemeClr val="bg2"/>
                </a:solidFill>
              </a:rPr>
              <a:t>Architecture: Based on Transformer architecture (more on that later)</a:t>
            </a:r>
          </a:p>
          <a:p>
            <a:pPr marL="457200" indent="-457200">
              <a:buFont typeface="+mj-lt"/>
              <a:buAutoNum type="arabicPeriod"/>
            </a:pPr>
            <a:r>
              <a:rPr lang="en-US" sz="2400" dirty="0">
                <a:solidFill>
                  <a:schemeClr val="tx1">
                    <a:lumMod val="85000"/>
                  </a:schemeClr>
                </a:solidFill>
              </a:rPr>
              <a:t>Size: Trained using </a:t>
            </a:r>
            <a:r>
              <a:rPr lang="en-US" sz="2400" u="sng" dirty="0">
                <a:solidFill>
                  <a:schemeClr val="tx1">
                    <a:lumMod val="85000"/>
                  </a:schemeClr>
                </a:solidFill>
              </a:rPr>
              <a:t>very large databases</a:t>
            </a:r>
          </a:p>
          <a:p>
            <a:pPr marL="457200" indent="-457200">
              <a:buFont typeface="+mj-lt"/>
              <a:buAutoNum type="arabicPeriod"/>
            </a:pPr>
            <a:r>
              <a:rPr lang="en-US" sz="2400" dirty="0">
                <a:solidFill>
                  <a:schemeClr val="tx1">
                    <a:lumMod val="85000"/>
                  </a:schemeClr>
                </a:solidFill>
              </a:rPr>
              <a:t>Processing: Combines Convolutional Neural Network (CNN) + </a:t>
            </a:r>
            <a:r>
              <a:rPr lang="en-US" sz="2400" b="1" dirty="0">
                <a:solidFill>
                  <a:schemeClr val="tx1">
                    <a:lumMod val="85000"/>
                  </a:schemeClr>
                </a:solidFill>
              </a:rPr>
              <a:t>attention mechanism </a:t>
            </a:r>
            <a:r>
              <a:rPr lang="en-US" sz="2000" dirty="0">
                <a:solidFill>
                  <a:schemeClr val="tx1">
                    <a:lumMod val="85000"/>
                  </a:schemeClr>
                </a:solidFill>
                <a:hlinkClick r:id="rId2">
                  <a:extLst>
                    <a:ext uri="{A12FA001-AC4F-418D-AE19-62706E023703}">
                      <ahyp:hlinkClr xmlns:ahyp="http://schemas.microsoft.com/office/drawing/2018/hyperlinkcolor" val="tx"/>
                    </a:ext>
                  </a:extLst>
                </a:hlinkClick>
              </a:rPr>
              <a:t>(Vaswani, </a:t>
            </a:r>
            <a:r>
              <a:rPr lang="en-US" sz="2000" dirty="0" err="1">
                <a:solidFill>
                  <a:schemeClr val="tx1">
                    <a:lumMod val="85000"/>
                  </a:schemeClr>
                </a:solidFill>
                <a:hlinkClick r:id="rId2">
                  <a:extLst>
                    <a:ext uri="{A12FA001-AC4F-418D-AE19-62706E023703}">
                      <ahyp:hlinkClr xmlns:ahyp="http://schemas.microsoft.com/office/drawing/2018/hyperlinkcolor" val="tx"/>
                    </a:ext>
                  </a:extLst>
                </a:hlinkClick>
              </a:rPr>
              <a:t>Shazeer</a:t>
            </a:r>
            <a:r>
              <a:rPr lang="en-US" sz="2000" dirty="0">
                <a:solidFill>
                  <a:schemeClr val="tx1">
                    <a:lumMod val="85000"/>
                  </a:schemeClr>
                </a:solidFill>
                <a:hlinkClick r:id="rId2">
                  <a:extLst>
                    <a:ext uri="{A12FA001-AC4F-418D-AE19-62706E023703}">
                      <ahyp:hlinkClr xmlns:ahyp="http://schemas.microsoft.com/office/drawing/2018/hyperlinkcolor" val="tx"/>
                    </a:ext>
                  </a:extLst>
                </a:hlinkClick>
              </a:rPr>
              <a:t>, Parmar, et al. 2017)</a:t>
            </a:r>
            <a:endParaRPr lang="en-US" sz="2400" dirty="0">
              <a:solidFill>
                <a:schemeClr val="tx1">
                  <a:lumMod val="85000"/>
                </a:schemeClr>
              </a:solidFill>
            </a:endParaRPr>
          </a:p>
          <a:p>
            <a:pPr lvl="1"/>
            <a:r>
              <a:rPr lang="en-US" sz="2000" dirty="0">
                <a:solidFill>
                  <a:schemeClr val="tx1">
                    <a:lumMod val="85000"/>
                  </a:schemeClr>
                </a:solidFill>
              </a:rPr>
              <a:t>Processes the entire document in parallels, all at the same time (not as sequences)</a:t>
            </a:r>
          </a:p>
        </p:txBody>
      </p:sp>
      <p:pic>
        <p:nvPicPr>
          <p:cNvPr id="1026" name="Picture 2" descr="Original structure of Transformers.">
            <a:extLst>
              <a:ext uri="{FF2B5EF4-FFF2-40B4-BE49-F238E27FC236}">
                <a16:creationId xmlns:a16="http://schemas.microsoft.com/office/drawing/2014/main" id="{913A07B6-0AC0-8569-01A7-5F5090D2DD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60682" y="853066"/>
            <a:ext cx="5479502" cy="60049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02561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alpha val="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944F4D-22F4-64F0-EE90-5CE784E5D19D}"/>
              </a:ext>
            </a:extLst>
          </p:cNvPr>
          <p:cNvSpPr>
            <a:spLocks noGrp="1"/>
          </p:cNvSpPr>
          <p:nvPr>
            <p:ph type="title"/>
          </p:nvPr>
        </p:nvSpPr>
        <p:spPr>
          <a:xfrm>
            <a:off x="762000" y="762000"/>
            <a:ext cx="5647944" cy="1524000"/>
          </a:xfrm>
        </p:spPr>
        <p:txBody>
          <a:bodyPr>
            <a:normAutofit/>
          </a:bodyPr>
          <a:lstStyle/>
          <a:p>
            <a:r>
              <a:rPr lang="en-US" sz="4000" dirty="0">
                <a:solidFill>
                  <a:schemeClr val="bg2"/>
                </a:solidFill>
              </a:rPr>
              <a:t>Large</a:t>
            </a:r>
            <a:r>
              <a:rPr lang="en-US" sz="3600" dirty="0">
                <a:solidFill>
                  <a:schemeClr val="bg2"/>
                </a:solidFill>
              </a:rPr>
              <a:t> Language Models</a:t>
            </a:r>
            <a:br>
              <a:rPr lang="en-US" sz="3600" dirty="0">
                <a:solidFill>
                  <a:schemeClr val="bg2"/>
                </a:solidFill>
              </a:rPr>
            </a:br>
            <a:r>
              <a:rPr lang="en-US" sz="3600" dirty="0">
                <a:solidFill>
                  <a:schemeClr val="bg2"/>
                </a:solidFill>
              </a:rPr>
              <a:t>(LLMs): Unique Features</a:t>
            </a:r>
          </a:p>
        </p:txBody>
      </p:sp>
      <p:sp>
        <p:nvSpPr>
          <p:cNvPr id="3" name="Content Placeholder 2">
            <a:extLst>
              <a:ext uri="{FF2B5EF4-FFF2-40B4-BE49-F238E27FC236}">
                <a16:creationId xmlns:a16="http://schemas.microsoft.com/office/drawing/2014/main" id="{6C13F941-347D-C93E-8FB7-B463BE7BACE5}"/>
              </a:ext>
            </a:extLst>
          </p:cNvPr>
          <p:cNvSpPr>
            <a:spLocks noGrp="1"/>
          </p:cNvSpPr>
          <p:nvPr>
            <p:ph idx="1"/>
          </p:nvPr>
        </p:nvSpPr>
        <p:spPr>
          <a:xfrm>
            <a:off x="762000" y="2286000"/>
            <a:ext cx="5647944" cy="4307305"/>
          </a:xfrm>
        </p:spPr>
        <p:txBody>
          <a:bodyPr>
            <a:normAutofit fontScale="92500" lnSpcReduction="10000"/>
          </a:bodyPr>
          <a:lstStyle/>
          <a:p>
            <a:pPr marL="457200" indent="-457200">
              <a:buFont typeface="+mj-lt"/>
              <a:buAutoNum type="arabicPeriod"/>
            </a:pPr>
            <a:r>
              <a:rPr lang="en-US" sz="2400" dirty="0">
                <a:solidFill>
                  <a:schemeClr val="bg2"/>
                </a:solidFill>
              </a:rPr>
              <a:t>Architecture: Based on Transformer architecture</a:t>
            </a:r>
          </a:p>
          <a:p>
            <a:pPr marL="457200" indent="-457200">
              <a:buFont typeface="+mj-lt"/>
              <a:buAutoNum type="arabicPeriod"/>
            </a:pPr>
            <a:r>
              <a:rPr lang="en-US" sz="2400" dirty="0">
                <a:solidFill>
                  <a:schemeClr val="bg2"/>
                </a:solidFill>
              </a:rPr>
              <a:t>Size: Trained using </a:t>
            </a:r>
            <a:r>
              <a:rPr lang="en-US" sz="2400" u="sng" dirty="0">
                <a:solidFill>
                  <a:schemeClr val="bg2"/>
                </a:solidFill>
              </a:rPr>
              <a:t>very large databases</a:t>
            </a:r>
          </a:p>
          <a:p>
            <a:pPr marL="457200" indent="-457200">
              <a:buFont typeface="+mj-lt"/>
              <a:buAutoNum type="arabicPeriod"/>
            </a:pPr>
            <a:r>
              <a:rPr lang="en-US" sz="2400" dirty="0">
                <a:solidFill>
                  <a:schemeClr val="tx1">
                    <a:lumMod val="85000"/>
                  </a:schemeClr>
                </a:solidFill>
              </a:rPr>
              <a:t>Processing: Combines Convolutional Neural Network (CNN) + </a:t>
            </a:r>
            <a:r>
              <a:rPr lang="en-US" sz="2400" b="1" dirty="0">
                <a:solidFill>
                  <a:schemeClr val="tx1">
                    <a:lumMod val="85000"/>
                  </a:schemeClr>
                </a:solidFill>
              </a:rPr>
              <a:t>attention mechanism </a:t>
            </a:r>
            <a:r>
              <a:rPr lang="en-US" sz="2000" dirty="0">
                <a:solidFill>
                  <a:schemeClr val="tx1">
                    <a:lumMod val="85000"/>
                  </a:schemeClr>
                </a:solidFill>
                <a:hlinkClick r:id="rId2">
                  <a:extLst>
                    <a:ext uri="{A12FA001-AC4F-418D-AE19-62706E023703}">
                      <ahyp:hlinkClr xmlns:ahyp="http://schemas.microsoft.com/office/drawing/2018/hyperlinkcolor" val="tx"/>
                    </a:ext>
                  </a:extLst>
                </a:hlinkClick>
              </a:rPr>
              <a:t>(Vaswani, </a:t>
            </a:r>
            <a:r>
              <a:rPr lang="en-US" sz="2000" dirty="0" err="1">
                <a:solidFill>
                  <a:schemeClr val="tx1">
                    <a:lumMod val="85000"/>
                  </a:schemeClr>
                </a:solidFill>
                <a:hlinkClick r:id="rId2">
                  <a:extLst>
                    <a:ext uri="{A12FA001-AC4F-418D-AE19-62706E023703}">
                      <ahyp:hlinkClr xmlns:ahyp="http://schemas.microsoft.com/office/drawing/2018/hyperlinkcolor" val="tx"/>
                    </a:ext>
                  </a:extLst>
                </a:hlinkClick>
              </a:rPr>
              <a:t>Shazeer</a:t>
            </a:r>
            <a:r>
              <a:rPr lang="en-US" sz="2000" dirty="0">
                <a:solidFill>
                  <a:schemeClr val="tx1">
                    <a:lumMod val="85000"/>
                  </a:schemeClr>
                </a:solidFill>
                <a:hlinkClick r:id="rId2">
                  <a:extLst>
                    <a:ext uri="{A12FA001-AC4F-418D-AE19-62706E023703}">
                      <ahyp:hlinkClr xmlns:ahyp="http://schemas.microsoft.com/office/drawing/2018/hyperlinkcolor" val="tx"/>
                    </a:ext>
                  </a:extLst>
                </a:hlinkClick>
              </a:rPr>
              <a:t>, Parmar, et al. 2017)</a:t>
            </a:r>
            <a:endParaRPr lang="en-US" sz="2400" dirty="0">
              <a:solidFill>
                <a:schemeClr val="tx1">
                  <a:lumMod val="85000"/>
                </a:schemeClr>
              </a:solidFill>
            </a:endParaRPr>
          </a:p>
          <a:p>
            <a:pPr lvl="1"/>
            <a:r>
              <a:rPr lang="en-US" sz="2000" dirty="0">
                <a:solidFill>
                  <a:schemeClr val="tx1">
                    <a:lumMod val="85000"/>
                  </a:schemeClr>
                </a:solidFill>
              </a:rPr>
              <a:t>Processes the entire document in parallels, all at the same time (not as sequences)</a:t>
            </a:r>
          </a:p>
        </p:txBody>
      </p:sp>
      <p:pic>
        <p:nvPicPr>
          <p:cNvPr id="5" name="Picture 4">
            <a:extLst>
              <a:ext uri="{FF2B5EF4-FFF2-40B4-BE49-F238E27FC236}">
                <a16:creationId xmlns:a16="http://schemas.microsoft.com/office/drawing/2014/main" id="{40983F3E-08D1-E3A0-7DB2-6452F0A6FE75}"/>
              </a:ext>
            </a:extLst>
          </p:cNvPr>
          <p:cNvPicPr>
            <a:picLocks noChangeAspect="1"/>
          </p:cNvPicPr>
          <p:nvPr/>
        </p:nvPicPr>
        <p:blipFill>
          <a:blip r:embed="rId3"/>
          <a:stretch>
            <a:fillRect/>
          </a:stretch>
        </p:blipFill>
        <p:spPr>
          <a:xfrm>
            <a:off x="6096000" y="2743369"/>
            <a:ext cx="6096000" cy="2037042"/>
          </a:xfrm>
          <a:prstGeom prst="rect">
            <a:avLst/>
          </a:prstGeom>
        </p:spPr>
      </p:pic>
      <p:sp>
        <p:nvSpPr>
          <p:cNvPr id="6" name="Rectangle 5">
            <a:extLst>
              <a:ext uri="{FF2B5EF4-FFF2-40B4-BE49-F238E27FC236}">
                <a16:creationId xmlns:a16="http://schemas.microsoft.com/office/drawing/2014/main" id="{5577631F-3905-E6EE-0BF6-150ECF584158}"/>
              </a:ext>
            </a:extLst>
          </p:cNvPr>
          <p:cNvSpPr/>
          <p:nvPr/>
        </p:nvSpPr>
        <p:spPr>
          <a:xfrm>
            <a:off x="10491537" y="4750039"/>
            <a:ext cx="1623405" cy="851864"/>
          </a:xfrm>
          <a:prstGeom prst="rect">
            <a:avLst/>
          </a:prstGeom>
        </p:spPr>
        <p:txBody>
          <a:bodyPr wrap="square">
            <a:spAutoFit/>
          </a:bodyPr>
          <a:lstStyle/>
          <a:p>
            <a:r>
              <a:rPr lang="en-US" sz="1600" dirty="0">
                <a:solidFill>
                  <a:srgbClr val="040C28"/>
                </a:solidFill>
              </a:rPr>
              <a:t>25,000 Nvidia A100 GPUs</a:t>
            </a:r>
            <a:r>
              <a:rPr lang="en-US" sz="1600" dirty="0">
                <a:solidFill>
                  <a:srgbClr val="202124"/>
                </a:solidFill>
              </a:rPr>
              <a:t> for 90-100 days</a:t>
            </a:r>
            <a:endParaRPr lang="en-US" sz="1600" dirty="0"/>
          </a:p>
        </p:txBody>
      </p:sp>
      <p:sp>
        <p:nvSpPr>
          <p:cNvPr id="10" name="Rectangle 9">
            <a:extLst>
              <a:ext uri="{FF2B5EF4-FFF2-40B4-BE49-F238E27FC236}">
                <a16:creationId xmlns:a16="http://schemas.microsoft.com/office/drawing/2014/main" id="{3EEBA7C0-8002-D1D9-A8C9-B84C2D58F868}"/>
              </a:ext>
            </a:extLst>
          </p:cNvPr>
          <p:cNvSpPr/>
          <p:nvPr/>
        </p:nvSpPr>
        <p:spPr>
          <a:xfrm>
            <a:off x="8332297" y="4780411"/>
            <a:ext cx="1623405" cy="584775"/>
          </a:xfrm>
          <a:prstGeom prst="rect">
            <a:avLst/>
          </a:prstGeom>
        </p:spPr>
        <p:txBody>
          <a:bodyPr wrap="square">
            <a:spAutoFit/>
          </a:bodyPr>
          <a:lstStyle/>
          <a:p>
            <a:r>
              <a:rPr lang="en-US" sz="1600" dirty="0">
                <a:solidFill>
                  <a:srgbClr val="040C28"/>
                </a:solidFill>
              </a:rPr>
              <a:t>45 GBs of training data</a:t>
            </a:r>
            <a:endParaRPr lang="en-US" sz="1600" dirty="0"/>
          </a:p>
        </p:txBody>
      </p:sp>
      <p:sp>
        <p:nvSpPr>
          <p:cNvPr id="11" name="Rectangle 10">
            <a:extLst>
              <a:ext uri="{FF2B5EF4-FFF2-40B4-BE49-F238E27FC236}">
                <a16:creationId xmlns:a16="http://schemas.microsoft.com/office/drawing/2014/main" id="{2897F077-6D05-3DAB-2AE8-C26597EAFA10}"/>
              </a:ext>
            </a:extLst>
          </p:cNvPr>
          <p:cNvSpPr/>
          <p:nvPr/>
        </p:nvSpPr>
        <p:spPr>
          <a:xfrm>
            <a:off x="6173057" y="4780410"/>
            <a:ext cx="1623405" cy="584775"/>
          </a:xfrm>
          <a:prstGeom prst="rect">
            <a:avLst/>
          </a:prstGeom>
        </p:spPr>
        <p:txBody>
          <a:bodyPr wrap="square">
            <a:spAutoFit/>
          </a:bodyPr>
          <a:lstStyle/>
          <a:p>
            <a:r>
              <a:rPr lang="en-US" sz="1600" dirty="0">
                <a:solidFill>
                  <a:srgbClr val="040C28"/>
                </a:solidFill>
              </a:rPr>
              <a:t>~1.8 Trillion parameters</a:t>
            </a:r>
            <a:endParaRPr lang="en-US" sz="1600" dirty="0"/>
          </a:p>
        </p:txBody>
      </p:sp>
      <p:sp>
        <p:nvSpPr>
          <p:cNvPr id="12" name="Rectangle 11">
            <a:extLst>
              <a:ext uri="{FF2B5EF4-FFF2-40B4-BE49-F238E27FC236}">
                <a16:creationId xmlns:a16="http://schemas.microsoft.com/office/drawing/2014/main" id="{0FB6A81A-D736-7ED5-B642-3AB5D469A1D4}"/>
              </a:ext>
            </a:extLst>
          </p:cNvPr>
          <p:cNvSpPr/>
          <p:nvPr/>
        </p:nvSpPr>
        <p:spPr>
          <a:xfrm>
            <a:off x="8167865" y="2286000"/>
            <a:ext cx="1952268" cy="369332"/>
          </a:xfrm>
          <a:prstGeom prst="rect">
            <a:avLst/>
          </a:prstGeom>
        </p:spPr>
        <p:txBody>
          <a:bodyPr wrap="square">
            <a:spAutoFit/>
          </a:bodyPr>
          <a:lstStyle/>
          <a:p>
            <a:r>
              <a:rPr lang="en-US" b="1" dirty="0">
                <a:solidFill>
                  <a:srgbClr val="040C28"/>
                </a:solidFill>
              </a:rPr>
              <a:t>Example: GPT4</a:t>
            </a:r>
            <a:endParaRPr lang="en-US" b="1" dirty="0"/>
          </a:p>
        </p:txBody>
      </p:sp>
    </p:spTree>
    <p:extLst>
      <p:ext uri="{BB962C8B-B14F-4D97-AF65-F5344CB8AC3E}">
        <p14:creationId xmlns:p14="http://schemas.microsoft.com/office/powerpoint/2010/main" val="41729339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alpha val="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944F4D-22F4-64F0-EE90-5CE784E5D19D}"/>
              </a:ext>
            </a:extLst>
          </p:cNvPr>
          <p:cNvSpPr>
            <a:spLocks noGrp="1"/>
          </p:cNvSpPr>
          <p:nvPr>
            <p:ph type="title"/>
          </p:nvPr>
        </p:nvSpPr>
        <p:spPr>
          <a:xfrm>
            <a:off x="762000" y="762000"/>
            <a:ext cx="5647944" cy="1524000"/>
          </a:xfrm>
        </p:spPr>
        <p:txBody>
          <a:bodyPr>
            <a:normAutofit/>
          </a:bodyPr>
          <a:lstStyle/>
          <a:p>
            <a:r>
              <a:rPr lang="en-US" sz="4000" dirty="0">
                <a:solidFill>
                  <a:schemeClr val="bg2"/>
                </a:solidFill>
              </a:rPr>
              <a:t>Large</a:t>
            </a:r>
            <a:r>
              <a:rPr lang="en-US" sz="3600" dirty="0">
                <a:solidFill>
                  <a:schemeClr val="bg2"/>
                </a:solidFill>
              </a:rPr>
              <a:t> Language Models</a:t>
            </a:r>
            <a:br>
              <a:rPr lang="en-US" sz="3600" dirty="0">
                <a:solidFill>
                  <a:schemeClr val="bg2"/>
                </a:solidFill>
              </a:rPr>
            </a:br>
            <a:r>
              <a:rPr lang="en-US" sz="3600" dirty="0">
                <a:solidFill>
                  <a:schemeClr val="bg2"/>
                </a:solidFill>
              </a:rPr>
              <a:t>(LLMs): Unique Features</a:t>
            </a:r>
          </a:p>
        </p:txBody>
      </p:sp>
      <p:sp>
        <p:nvSpPr>
          <p:cNvPr id="3" name="Content Placeholder 2">
            <a:extLst>
              <a:ext uri="{FF2B5EF4-FFF2-40B4-BE49-F238E27FC236}">
                <a16:creationId xmlns:a16="http://schemas.microsoft.com/office/drawing/2014/main" id="{6C13F941-347D-C93E-8FB7-B463BE7BACE5}"/>
              </a:ext>
            </a:extLst>
          </p:cNvPr>
          <p:cNvSpPr>
            <a:spLocks noGrp="1"/>
          </p:cNvSpPr>
          <p:nvPr>
            <p:ph idx="1"/>
          </p:nvPr>
        </p:nvSpPr>
        <p:spPr>
          <a:xfrm>
            <a:off x="762000" y="2286000"/>
            <a:ext cx="5647944" cy="4307305"/>
          </a:xfrm>
        </p:spPr>
        <p:txBody>
          <a:bodyPr>
            <a:normAutofit fontScale="92500" lnSpcReduction="10000"/>
          </a:bodyPr>
          <a:lstStyle/>
          <a:p>
            <a:pPr marL="457200" indent="-457200">
              <a:buFont typeface="+mj-lt"/>
              <a:buAutoNum type="arabicPeriod"/>
            </a:pPr>
            <a:r>
              <a:rPr lang="en-US" sz="2400" dirty="0">
                <a:solidFill>
                  <a:schemeClr val="bg2"/>
                </a:solidFill>
              </a:rPr>
              <a:t>Architecture: Based on Transformer architecture (more on that later)</a:t>
            </a:r>
          </a:p>
          <a:p>
            <a:pPr marL="457200" indent="-457200">
              <a:buFont typeface="+mj-lt"/>
              <a:buAutoNum type="arabicPeriod"/>
            </a:pPr>
            <a:r>
              <a:rPr lang="en-US" sz="2400" dirty="0">
                <a:solidFill>
                  <a:schemeClr val="bg1"/>
                </a:solidFill>
              </a:rPr>
              <a:t>Size: Trained using </a:t>
            </a:r>
            <a:r>
              <a:rPr lang="en-US" sz="2400" u="sng" dirty="0">
                <a:solidFill>
                  <a:schemeClr val="bg1"/>
                </a:solidFill>
              </a:rPr>
              <a:t>very large databases</a:t>
            </a:r>
          </a:p>
          <a:p>
            <a:pPr marL="457200" indent="-457200">
              <a:buFont typeface="+mj-lt"/>
              <a:buAutoNum type="arabicPeriod"/>
            </a:pPr>
            <a:r>
              <a:rPr lang="en-US" sz="2400" dirty="0">
                <a:solidFill>
                  <a:schemeClr val="bg1"/>
                </a:solidFill>
              </a:rPr>
              <a:t>Processing: Combines Convolutional Neural Network (CNN) + </a:t>
            </a:r>
            <a:r>
              <a:rPr lang="en-US" sz="2400" b="1" dirty="0">
                <a:solidFill>
                  <a:schemeClr val="bg1"/>
                </a:solidFill>
              </a:rPr>
              <a:t>attention mechanism </a:t>
            </a:r>
            <a:r>
              <a:rPr lang="en-US" sz="2000" dirty="0">
                <a:solidFill>
                  <a:schemeClr val="bg1"/>
                </a:solidFill>
                <a:hlinkClick r:id="rId2">
                  <a:extLst>
                    <a:ext uri="{A12FA001-AC4F-418D-AE19-62706E023703}">
                      <ahyp:hlinkClr xmlns:ahyp="http://schemas.microsoft.com/office/drawing/2018/hyperlinkcolor" val="tx"/>
                    </a:ext>
                  </a:extLst>
                </a:hlinkClick>
              </a:rPr>
              <a:t>(Vaswani, </a:t>
            </a:r>
            <a:r>
              <a:rPr lang="en-US" sz="2000" dirty="0" err="1">
                <a:solidFill>
                  <a:schemeClr val="bg1"/>
                </a:solidFill>
                <a:hlinkClick r:id="rId2">
                  <a:extLst>
                    <a:ext uri="{A12FA001-AC4F-418D-AE19-62706E023703}">
                      <ahyp:hlinkClr xmlns:ahyp="http://schemas.microsoft.com/office/drawing/2018/hyperlinkcolor" val="tx"/>
                    </a:ext>
                  </a:extLst>
                </a:hlinkClick>
              </a:rPr>
              <a:t>Shazeer</a:t>
            </a:r>
            <a:r>
              <a:rPr lang="en-US" sz="2000" dirty="0">
                <a:solidFill>
                  <a:schemeClr val="bg1"/>
                </a:solidFill>
                <a:hlinkClick r:id="rId2">
                  <a:extLst>
                    <a:ext uri="{A12FA001-AC4F-418D-AE19-62706E023703}">
                      <ahyp:hlinkClr xmlns:ahyp="http://schemas.microsoft.com/office/drawing/2018/hyperlinkcolor" val="tx"/>
                    </a:ext>
                  </a:extLst>
                </a:hlinkClick>
              </a:rPr>
              <a:t>, Parmar, et al. 2017)</a:t>
            </a:r>
            <a:endParaRPr lang="en-US" sz="2400" dirty="0">
              <a:solidFill>
                <a:schemeClr val="bg1"/>
              </a:solidFill>
            </a:endParaRPr>
          </a:p>
          <a:p>
            <a:pPr lvl="1"/>
            <a:r>
              <a:rPr lang="en-US" sz="2000" dirty="0">
                <a:solidFill>
                  <a:schemeClr val="bg1"/>
                </a:solidFill>
              </a:rPr>
              <a:t>Processes the entire document in parallels, all at the same time (not as sequences)</a:t>
            </a:r>
          </a:p>
        </p:txBody>
      </p:sp>
      <p:pic>
        <p:nvPicPr>
          <p:cNvPr id="1026" name="Picture 2" descr="Original structure of Transformers.">
            <a:extLst>
              <a:ext uri="{FF2B5EF4-FFF2-40B4-BE49-F238E27FC236}">
                <a16:creationId xmlns:a16="http://schemas.microsoft.com/office/drawing/2014/main" id="{913A07B6-0AC0-8569-01A7-5F5090D2DD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12498" y="853066"/>
            <a:ext cx="5479502" cy="6004934"/>
          </a:xfrm>
          <a:prstGeom prst="rect">
            <a:avLst/>
          </a:prstGeom>
          <a:noFill/>
          <a:extLst>
            <a:ext uri="{909E8E84-426E-40DD-AFC4-6F175D3DCCD1}">
              <a14:hiddenFill xmlns:a14="http://schemas.microsoft.com/office/drawing/2010/main">
                <a:solidFill>
                  <a:srgbClr val="FFFFFF"/>
                </a:solidFill>
              </a14:hiddenFill>
            </a:ext>
          </a:extLst>
        </p:spPr>
      </p:pic>
      <p:sp>
        <p:nvSpPr>
          <p:cNvPr id="4" name="Oval 3">
            <a:extLst>
              <a:ext uri="{FF2B5EF4-FFF2-40B4-BE49-F238E27FC236}">
                <a16:creationId xmlns:a16="http://schemas.microsoft.com/office/drawing/2014/main" id="{02F13467-DDBD-6F1E-3142-9C817908019A}"/>
              </a:ext>
            </a:extLst>
          </p:cNvPr>
          <p:cNvSpPr/>
          <p:nvPr/>
        </p:nvSpPr>
        <p:spPr>
          <a:xfrm>
            <a:off x="7118123" y="4880008"/>
            <a:ext cx="4668252" cy="770021"/>
          </a:xfrm>
          <a:prstGeom prst="ellipse">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65488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alpha val="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944F4D-22F4-64F0-EE90-5CE784E5D19D}"/>
              </a:ext>
            </a:extLst>
          </p:cNvPr>
          <p:cNvSpPr>
            <a:spLocks noGrp="1"/>
          </p:cNvSpPr>
          <p:nvPr>
            <p:ph type="title"/>
          </p:nvPr>
        </p:nvSpPr>
        <p:spPr/>
        <p:txBody>
          <a:bodyPr/>
          <a:lstStyle/>
          <a:p>
            <a:r>
              <a:rPr lang="en-US" dirty="0">
                <a:solidFill>
                  <a:schemeClr val="bg2"/>
                </a:solidFill>
              </a:rPr>
              <a:t>Large Language Models (LLMs)</a:t>
            </a:r>
          </a:p>
        </p:txBody>
      </p:sp>
      <p:sp>
        <p:nvSpPr>
          <p:cNvPr id="3" name="Content Placeholder 2">
            <a:extLst>
              <a:ext uri="{FF2B5EF4-FFF2-40B4-BE49-F238E27FC236}">
                <a16:creationId xmlns:a16="http://schemas.microsoft.com/office/drawing/2014/main" id="{6C13F941-347D-C93E-8FB7-B463BE7BACE5}"/>
              </a:ext>
            </a:extLst>
          </p:cNvPr>
          <p:cNvSpPr>
            <a:spLocks noGrp="1"/>
          </p:cNvSpPr>
          <p:nvPr>
            <p:ph idx="1"/>
          </p:nvPr>
        </p:nvSpPr>
        <p:spPr>
          <a:xfrm>
            <a:off x="762000" y="2286000"/>
            <a:ext cx="3952240" cy="3312159"/>
          </a:xfrm>
        </p:spPr>
        <p:txBody>
          <a:bodyPr>
            <a:normAutofit/>
          </a:bodyPr>
          <a:lstStyle/>
          <a:p>
            <a:r>
              <a:rPr lang="en-US" sz="1800" b="1" dirty="0">
                <a:solidFill>
                  <a:schemeClr val="bg2"/>
                </a:solidFill>
              </a:rPr>
              <a:t>Attention mechanism</a:t>
            </a:r>
          </a:p>
          <a:p>
            <a:r>
              <a:rPr lang="en-US" sz="2000" dirty="0">
                <a:solidFill>
                  <a:schemeClr val="bg2"/>
                </a:solidFill>
              </a:rPr>
              <a:t>Mimic human’s attention: prioritize relevant words depending on different context</a:t>
            </a:r>
          </a:p>
          <a:p>
            <a:r>
              <a:rPr lang="en-US" sz="2000" dirty="0">
                <a:solidFill>
                  <a:schemeClr val="bg2"/>
                </a:solidFill>
              </a:rPr>
              <a:t>This example shows that an LLM processes text in parallels </a:t>
            </a:r>
          </a:p>
        </p:txBody>
      </p:sp>
      <p:pic>
        <p:nvPicPr>
          <p:cNvPr id="1026" name="Picture 2">
            <a:extLst>
              <a:ext uri="{FF2B5EF4-FFF2-40B4-BE49-F238E27FC236}">
                <a16:creationId xmlns:a16="http://schemas.microsoft.com/office/drawing/2014/main" id="{C9567610-B971-718C-0CA1-90A9C87F74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38928" y="2286000"/>
            <a:ext cx="6656832" cy="36906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09580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alpha val="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944F4D-22F4-64F0-EE90-5CE784E5D19D}"/>
              </a:ext>
            </a:extLst>
          </p:cNvPr>
          <p:cNvSpPr>
            <a:spLocks noGrp="1"/>
          </p:cNvSpPr>
          <p:nvPr>
            <p:ph type="title"/>
          </p:nvPr>
        </p:nvSpPr>
        <p:spPr/>
        <p:txBody>
          <a:bodyPr/>
          <a:lstStyle/>
          <a:p>
            <a:r>
              <a:rPr lang="en-US" dirty="0">
                <a:solidFill>
                  <a:schemeClr val="bg2"/>
                </a:solidFill>
              </a:rPr>
              <a:t>Large Language Models (LLMs)</a:t>
            </a:r>
          </a:p>
        </p:txBody>
      </p:sp>
      <p:sp>
        <p:nvSpPr>
          <p:cNvPr id="3" name="Content Placeholder 2">
            <a:extLst>
              <a:ext uri="{FF2B5EF4-FFF2-40B4-BE49-F238E27FC236}">
                <a16:creationId xmlns:a16="http://schemas.microsoft.com/office/drawing/2014/main" id="{6C13F941-347D-C93E-8FB7-B463BE7BACE5}"/>
              </a:ext>
            </a:extLst>
          </p:cNvPr>
          <p:cNvSpPr>
            <a:spLocks noGrp="1"/>
          </p:cNvSpPr>
          <p:nvPr>
            <p:ph idx="1"/>
          </p:nvPr>
        </p:nvSpPr>
        <p:spPr>
          <a:xfrm>
            <a:off x="762000" y="2286001"/>
            <a:ext cx="10668000" cy="1143000"/>
          </a:xfrm>
        </p:spPr>
        <p:txBody>
          <a:bodyPr>
            <a:normAutofit/>
          </a:bodyPr>
          <a:lstStyle/>
          <a:p>
            <a:pPr marL="0" indent="0">
              <a:buNone/>
            </a:pPr>
            <a:r>
              <a:rPr lang="en-US" sz="1800" b="1" dirty="0">
                <a:solidFill>
                  <a:schemeClr val="bg2"/>
                </a:solidFill>
              </a:rPr>
              <a:t>Attention mechanism</a:t>
            </a:r>
          </a:p>
          <a:p>
            <a:r>
              <a:rPr lang="en-US" sz="1800" dirty="0">
                <a:solidFill>
                  <a:schemeClr val="bg2"/>
                </a:solidFill>
              </a:rPr>
              <a:t>Mimics how we humans pay attention to different words based on different contexts</a:t>
            </a:r>
          </a:p>
        </p:txBody>
      </p:sp>
      <p:sp>
        <p:nvSpPr>
          <p:cNvPr id="4" name="Rectangle 3">
            <a:extLst>
              <a:ext uri="{FF2B5EF4-FFF2-40B4-BE49-F238E27FC236}">
                <a16:creationId xmlns:a16="http://schemas.microsoft.com/office/drawing/2014/main" id="{0923689D-C8BF-12D2-0C30-2C980FEDF03A}"/>
              </a:ext>
            </a:extLst>
          </p:cNvPr>
          <p:cNvSpPr/>
          <p:nvPr/>
        </p:nvSpPr>
        <p:spPr>
          <a:xfrm>
            <a:off x="3889716" y="3548390"/>
            <a:ext cx="4952532" cy="461665"/>
          </a:xfrm>
          <a:prstGeom prst="rect">
            <a:avLst/>
          </a:prstGeom>
        </p:spPr>
        <p:txBody>
          <a:bodyPr wrap="square">
            <a:spAutoFit/>
          </a:bodyPr>
          <a:lstStyle/>
          <a:p>
            <a:r>
              <a:rPr lang="en-US" sz="2400" dirty="0">
                <a:solidFill>
                  <a:srgbClr val="0070C0"/>
                </a:solidFill>
              </a:rPr>
              <a:t>Apple is my father’s favorite ____ </a:t>
            </a:r>
          </a:p>
        </p:txBody>
      </p:sp>
      <p:sp>
        <p:nvSpPr>
          <p:cNvPr id="5" name="Rectangle 4">
            <a:extLst>
              <a:ext uri="{FF2B5EF4-FFF2-40B4-BE49-F238E27FC236}">
                <a16:creationId xmlns:a16="http://schemas.microsoft.com/office/drawing/2014/main" id="{8B41CBC0-4993-2D17-B6A8-330545F76CBC}"/>
              </a:ext>
            </a:extLst>
          </p:cNvPr>
          <p:cNvSpPr/>
          <p:nvPr/>
        </p:nvSpPr>
        <p:spPr>
          <a:xfrm>
            <a:off x="2354100" y="4331135"/>
            <a:ext cx="7948656" cy="461665"/>
          </a:xfrm>
          <a:prstGeom prst="rect">
            <a:avLst/>
          </a:prstGeom>
        </p:spPr>
        <p:txBody>
          <a:bodyPr wrap="square">
            <a:spAutoFit/>
          </a:bodyPr>
          <a:lstStyle/>
          <a:p>
            <a:r>
              <a:rPr lang="en-US" sz="2400" dirty="0">
                <a:solidFill>
                  <a:srgbClr val="0070C0"/>
                </a:solidFill>
              </a:rPr>
              <a:t>Apple Inc. is one of the largest technology ___________ </a:t>
            </a:r>
          </a:p>
        </p:txBody>
      </p:sp>
      <p:sp>
        <p:nvSpPr>
          <p:cNvPr id="6" name="Rectangle 5">
            <a:extLst>
              <a:ext uri="{FF2B5EF4-FFF2-40B4-BE49-F238E27FC236}">
                <a16:creationId xmlns:a16="http://schemas.microsoft.com/office/drawing/2014/main" id="{47B09F7A-67B2-D8BC-D003-FE52D911D9D4}"/>
              </a:ext>
            </a:extLst>
          </p:cNvPr>
          <p:cNvSpPr/>
          <p:nvPr/>
        </p:nvSpPr>
        <p:spPr>
          <a:xfrm>
            <a:off x="3889716" y="3548390"/>
            <a:ext cx="1004511" cy="523220"/>
          </a:xfrm>
          <a:prstGeom prst="rect">
            <a:avLst/>
          </a:prstGeom>
          <a:solidFill>
            <a:schemeClr val="accent1">
              <a:alpha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7" name="Rectangle 6">
            <a:extLst>
              <a:ext uri="{FF2B5EF4-FFF2-40B4-BE49-F238E27FC236}">
                <a16:creationId xmlns:a16="http://schemas.microsoft.com/office/drawing/2014/main" id="{59F584E6-7F13-803B-7389-006578390834}"/>
              </a:ext>
            </a:extLst>
          </p:cNvPr>
          <p:cNvSpPr/>
          <p:nvPr/>
        </p:nvSpPr>
        <p:spPr>
          <a:xfrm>
            <a:off x="4894229" y="3548390"/>
            <a:ext cx="2897322" cy="523220"/>
          </a:xfrm>
          <a:prstGeom prst="rect">
            <a:avLst/>
          </a:prstGeom>
          <a:solidFill>
            <a:schemeClr val="accent1">
              <a:alpha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8" name="Rectangle 7">
            <a:extLst>
              <a:ext uri="{FF2B5EF4-FFF2-40B4-BE49-F238E27FC236}">
                <a16:creationId xmlns:a16="http://schemas.microsoft.com/office/drawing/2014/main" id="{D336A587-B754-A85D-CBAA-991E7C76879A}"/>
              </a:ext>
            </a:extLst>
          </p:cNvPr>
          <p:cNvSpPr/>
          <p:nvPr/>
        </p:nvSpPr>
        <p:spPr>
          <a:xfrm>
            <a:off x="3337559" y="4300358"/>
            <a:ext cx="552157" cy="523220"/>
          </a:xfrm>
          <a:prstGeom prst="rect">
            <a:avLst/>
          </a:prstGeom>
          <a:solidFill>
            <a:schemeClr val="accent1">
              <a:alpha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9" name="Rectangle 8">
            <a:extLst>
              <a:ext uri="{FF2B5EF4-FFF2-40B4-BE49-F238E27FC236}">
                <a16:creationId xmlns:a16="http://schemas.microsoft.com/office/drawing/2014/main" id="{0F9B7888-AF71-709F-E51B-A7AC760AF86E}"/>
              </a:ext>
            </a:extLst>
          </p:cNvPr>
          <p:cNvSpPr/>
          <p:nvPr/>
        </p:nvSpPr>
        <p:spPr>
          <a:xfrm>
            <a:off x="3889717" y="4300358"/>
            <a:ext cx="2803692" cy="523220"/>
          </a:xfrm>
          <a:prstGeom prst="rect">
            <a:avLst/>
          </a:prstGeom>
          <a:solidFill>
            <a:schemeClr val="accent1">
              <a:alpha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0" name="Rectangle 9">
            <a:extLst>
              <a:ext uri="{FF2B5EF4-FFF2-40B4-BE49-F238E27FC236}">
                <a16:creationId xmlns:a16="http://schemas.microsoft.com/office/drawing/2014/main" id="{A48FCC35-36FA-C587-145A-5DD4C0911B5B}"/>
              </a:ext>
            </a:extLst>
          </p:cNvPr>
          <p:cNvSpPr/>
          <p:nvPr/>
        </p:nvSpPr>
        <p:spPr>
          <a:xfrm>
            <a:off x="6693409" y="4300358"/>
            <a:ext cx="1627631" cy="523220"/>
          </a:xfrm>
          <a:prstGeom prst="rect">
            <a:avLst/>
          </a:prstGeom>
          <a:solidFill>
            <a:schemeClr val="accent1">
              <a:alpha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1" name="Rectangle 10">
            <a:extLst>
              <a:ext uri="{FF2B5EF4-FFF2-40B4-BE49-F238E27FC236}">
                <a16:creationId xmlns:a16="http://schemas.microsoft.com/office/drawing/2014/main" id="{35CE00F2-E337-2F31-D9D5-3C84BA9F621B}"/>
              </a:ext>
            </a:extLst>
          </p:cNvPr>
          <p:cNvSpPr/>
          <p:nvPr/>
        </p:nvSpPr>
        <p:spPr>
          <a:xfrm>
            <a:off x="2354099" y="4300358"/>
            <a:ext cx="983461" cy="523220"/>
          </a:xfrm>
          <a:prstGeom prst="rect">
            <a:avLst/>
          </a:prstGeom>
          <a:solidFill>
            <a:schemeClr val="accent1">
              <a:alpha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2" name="Rectangle 11">
            <a:extLst>
              <a:ext uri="{FF2B5EF4-FFF2-40B4-BE49-F238E27FC236}">
                <a16:creationId xmlns:a16="http://schemas.microsoft.com/office/drawing/2014/main" id="{F69C2E30-C867-D580-66A4-7884C1CA69FE}"/>
              </a:ext>
            </a:extLst>
          </p:cNvPr>
          <p:cNvSpPr/>
          <p:nvPr/>
        </p:nvSpPr>
        <p:spPr>
          <a:xfrm>
            <a:off x="7791551" y="3548390"/>
            <a:ext cx="840385" cy="461665"/>
          </a:xfrm>
          <a:prstGeom prst="rect">
            <a:avLst/>
          </a:prstGeom>
        </p:spPr>
        <p:txBody>
          <a:bodyPr wrap="square">
            <a:spAutoFit/>
          </a:bodyPr>
          <a:lstStyle/>
          <a:p>
            <a:r>
              <a:rPr lang="en-US" sz="2400" dirty="0">
                <a:solidFill>
                  <a:srgbClr val="0070C0"/>
                </a:solidFill>
              </a:rPr>
              <a:t>fruit</a:t>
            </a:r>
          </a:p>
        </p:txBody>
      </p:sp>
      <p:sp>
        <p:nvSpPr>
          <p:cNvPr id="13" name="Rectangle 12">
            <a:extLst>
              <a:ext uri="{FF2B5EF4-FFF2-40B4-BE49-F238E27FC236}">
                <a16:creationId xmlns:a16="http://schemas.microsoft.com/office/drawing/2014/main" id="{F380E7CB-CDCF-7A07-4CC1-D6BF2EAF1BB3}"/>
              </a:ext>
            </a:extLst>
          </p:cNvPr>
          <p:cNvSpPr/>
          <p:nvPr/>
        </p:nvSpPr>
        <p:spPr>
          <a:xfrm>
            <a:off x="8321040" y="4319236"/>
            <a:ext cx="1728358" cy="461665"/>
          </a:xfrm>
          <a:prstGeom prst="rect">
            <a:avLst/>
          </a:prstGeom>
        </p:spPr>
        <p:txBody>
          <a:bodyPr wrap="square">
            <a:spAutoFit/>
          </a:bodyPr>
          <a:lstStyle/>
          <a:p>
            <a:r>
              <a:rPr lang="en-US" sz="2400" dirty="0">
                <a:solidFill>
                  <a:srgbClr val="0070C0"/>
                </a:solidFill>
              </a:rPr>
              <a:t>companies</a:t>
            </a:r>
          </a:p>
        </p:txBody>
      </p:sp>
    </p:spTree>
    <p:extLst>
      <p:ext uri="{BB962C8B-B14F-4D97-AF65-F5344CB8AC3E}">
        <p14:creationId xmlns:p14="http://schemas.microsoft.com/office/powerpoint/2010/main" val="2249520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2" grpId="0"/>
      <p:bldP spid="13"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alpha val="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944F4D-22F4-64F0-EE90-5CE784E5D19D}"/>
              </a:ext>
            </a:extLst>
          </p:cNvPr>
          <p:cNvSpPr>
            <a:spLocks noGrp="1"/>
          </p:cNvSpPr>
          <p:nvPr>
            <p:ph type="title"/>
          </p:nvPr>
        </p:nvSpPr>
        <p:spPr/>
        <p:txBody>
          <a:bodyPr/>
          <a:lstStyle/>
          <a:p>
            <a:r>
              <a:rPr lang="en-US" dirty="0">
                <a:solidFill>
                  <a:schemeClr val="bg2"/>
                </a:solidFill>
              </a:rPr>
              <a:t>Large Language Models (LLMs)</a:t>
            </a:r>
          </a:p>
        </p:txBody>
      </p:sp>
      <p:sp>
        <p:nvSpPr>
          <p:cNvPr id="3" name="Content Placeholder 2">
            <a:extLst>
              <a:ext uri="{FF2B5EF4-FFF2-40B4-BE49-F238E27FC236}">
                <a16:creationId xmlns:a16="http://schemas.microsoft.com/office/drawing/2014/main" id="{6C13F941-347D-C93E-8FB7-B463BE7BACE5}"/>
              </a:ext>
            </a:extLst>
          </p:cNvPr>
          <p:cNvSpPr>
            <a:spLocks noGrp="1"/>
          </p:cNvSpPr>
          <p:nvPr>
            <p:ph idx="1"/>
          </p:nvPr>
        </p:nvSpPr>
        <p:spPr>
          <a:xfrm>
            <a:off x="762000" y="2285999"/>
            <a:ext cx="5092972" cy="4393933"/>
          </a:xfrm>
        </p:spPr>
        <p:txBody>
          <a:bodyPr>
            <a:normAutofit fontScale="92500"/>
          </a:bodyPr>
          <a:lstStyle/>
          <a:p>
            <a:pPr marL="0" indent="0">
              <a:buNone/>
            </a:pPr>
            <a:r>
              <a:rPr lang="en-US" sz="1800" b="1" dirty="0">
                <a:solidFill>
                  <a:schemeClr val="bg2"/>
                </a:solidFill>
              </a:rPr>
              <a:t>Traditional Approach</a:t>
            </a:r>
          </a:p>
          <a:p>
            <a:r>
              <a:rPr lang="en-US" sz="2000" dirty="0">
                <a:solidFill>
                  <a:schemeClr val="bg2"/>
                </a:solidFill>
              </a:rPr>
              <a:t>Traditionally, RNNs process each word sequentially, using their word embeddings</a:t>
            </a:r>
          </a:p>
          <a:p>
            <a:pPr lvl="1"/>
            <a:r>
              <a:rPr lang="en-US" sz="1600" dirty="0">
                <a:solidFill>
                  <a:schemeClr val="bg2"/>
                </a:solidFill>
              </a:rPr>
              <a:t>Think of them as coordinates for each word</a:t>
            </a:r>
          </a:p>
          <a:p>
            <a:pPr lvl="1"/>
            <a:r>
              <a:rPr lang="en-US" sz="1600" dirty="0">
                <a:solidFill>
                  <a:schemeClr val="bg2"/>
                </a:solidFill>
              </a:rPr>
              <a:t>E.g., we represent geographical locations on 2-dimension maps using vectors of 2 numbers</a:t>
            </a:r>
          </a:p>
          <a:p>
            <a:pPr lvl="2"/>
            <a:r>
              <a:rPr lang="en-US" sz="1200" dirty="0">
                <a:solidFill>
                  <a:schemeClr val="bg2"/>
                </a:solidFill>
              </a:rPr>
              <a:t>Washington DC: [38.9° N, 77.04° W]</a:t>
            </a:r>
          </a:p>
          <a:p>
            <a:pPr lvl="1"/>
            <a:r>
              <a:rPr lang="en-US" sz="1600" dirty="0">
                <a:solidFill>
                  <a:schemeClr val="bg2"/>
                </a:solidFill>
              </a:rPr>
              <a:t>But, for word embeddings, each word can have a vector of many numbers for many dimensions</a:t>
            </a:r>
          </a:p>
          <a:p>
            <a:r>
              <a:rPr lang="en-US" sz="1800" dirty="0">
                <a:solidFill>
                  <a:schemeClr val="bg2"/>
                </a:solidFill>
              </a:rPr>
              <a:t>These word embeddings are all static.</a:t>
            </a:r>
            <a:endParaRPr lang="en-US" sz="1200" dirty="0">
              <a:solidFill>
                <a:schemeClr val="bg2"/>
              </a:solidFill>
            </a:endParaRPr>
          </a:p>
        </p:txBody>
      </p:sp>
      <p:sp>
        <p:nvSpPr>
          <p:cNvPr id="39" name="Rectangle 38">
            <a:extLst>
              <a:ext uri="{FF2B5EF4-FFF2-40B4-BE49-F238E27FC236}">
                <a16:creationId xmlns:a16="http://schemas.microsoft.com/office/drawing/2014/main" id="{8E9524A4-F045-5F19-1F9C-C21E74F0976F}"/>
              </a:ext>
            </a:extLst>
          </p:cNvPr>
          <p:cNvSpPr/>
          <p:nvPr/>
        </p:nvSpPr>
        <p:spPr>
          <a:xfrm>
            <a:off x="6344842" y="2067250"/>
            <a:ext cx="5401672" cy="461665"/>
          </a:xfrm>
          <a:prstGeom prst="rect">
            <a:avLst/>
          </a:prstGeom>
        </p:spPr>
        <p:txBody>
          <a:bodyPr wrap="none">
            <a:spAutoFit/>
          </a:bodyPr>
          <a:lstStyle/>
          <a:p>
            <a:r>
              <a:rPr lang="en-US" sz="2400" dirty="0">
                <a:solidFill>
                  <a:srgbClr val="0070C0"/>
                </a:solidFill>
              </a:rPr>
              <a:t>Apple is my father’s favorite &lt;MASK&gt;</a:t>
            </a:r>
          </a:p>
        </p:txBody>
      </p:sp>
      <p:pic>
        <p:nvPicPr>
          <p:cNvPr id="41" name="Picture 40">
            <a:extLst>
              <a:ext uri="{FF2B5EF4-FFF2-40B4-BE49-F238E27FC236}">
                <a16:creationId xmlns:a16="http://schemas.microsoft.com/office/drawing/2014/main" id="{78E9C180-0CF6-4005-24BD-D4B2E53502B3}"/>
              </a:ext>
            </a:extLst>
          </p:cNvPr>
          <p:cNvPicPr>
            <a:picLocks noChangeAspect="1"/>
          </p:cNvPicPr>
          <p:nvPr/>
        </p:nvPicPr>
        <p:blipFill>
          <a:blip r:embed="rId2"/>
          <a:stretch>
            <a:fillRect/>
          </a:stretch>
        </p:blipFill>
        <p:spPr>
          <a:xfrm rot="5400000">
            <a:off x="6175250" y="3134576"/>
            <a:ext cx="1287407" cy="196116"/>
          </a:xfrm>
          <a:prstGeom prst="rect">
            <a:avLst/>
          </a:prstGeom>
        </p:spPr>
      </p:pic>
      <p:pic>
        <p:nvPicPr>
          <p:cNvPr id="42" name="Picture 41">
            <a:extLst>
              <a:ext uri="{FF2B5EF4-FFF2-40B4-BE49-F238E27FC236}">
                <a16:creationId xmlns:a16="http://schemas.microsoft.com/office/drawing/2014/main" id="{3C860424-FF23-412E-2A70-F08680F4725E}"/>
              </a:ext>
            </a:extLst>
          </p:cNvPr>
          <p:cNvPicPr>
            <a:picLocks noChangeAspect="1"/>
          </p:cNvPicPr>
          <p:nvPr/>
        </p:nvPicPr>
        <p:blipFill>
          <a:blip r:embed="rId3"/>
          <a:stretch>
            <a:fillRect/>
          </a:stretch>
        </p:blipFill>
        <p:spPr>
          <a:xfrm rot="5400000">
            <a:off x="6778133" y="3159437"/>
            <a:ext cx="1300066" cy="196117"/>
          </a:xfrm>
          <a:prstGeom prst="rect">
            <a:avLst/>
          </a:prstGeom>
        </p:spPr>
      </p:pic>
      <p:pic>
        <p:nvPicPr>
          <p:cNvPr id="43" name="Picture 42">
            <a:extLst>
              <a:ext uri="{FF2B5EF4-FFF2-40B4-BE49-F238E27FC236}">
                <a16:creationId xmlns:a16="http://schemas.microsoft.com/office/drawing/2014/main" id="{6AE0758D-3F8D-19D6-2F13-27300BEB827C}"/>
              </a:ext>
            </a:extLst>
          </p:cNvPr>
          <p:cNvPicPr>
            <a:picLocks noChangeAspect="1"/>
          </p:cNvPicPr>
          <p:nvPr/>
        </p:nvPicPr>
        <p:blipFill>
          <a:blip r:embed="rId4"/>
          <a:stretch>
            <a:fillRect/>
          </a:stretch>
        </p:blipFill>
        <p:spPr>
          <a:xfrm rot="5400000">
            <a:off x="7231188" y="3140676"/>
            <a:ext cx="1287409" cy="183915"/>
          </a:xfrm>
          <a:prstGeom prst="rect">
            <a:avLst/>
          </a:prstGeom>
        </p:spPr>
      </p:pic>
      <p:pic>
        <p:nvPicPr>
          <p:cNvPr id="44" name="Picture 43">
            <a:extLst>
              <a:ext uri="{FF2B5EF4-FFF2-40B4-BE49-F238E27FC236}">
                <a16:creationId xmlns:a16="http://schemas.microsoft.com/office/drawing/2014/main" id="{A914B13D-24B3-38D0-E42A-0234F4EDAC64}"/>
              </a:ext>
            </a:extLst>
          </p:cNvPr>
          <p:cNvPicPr>
            <a:picLocks noChangeAspect="1"/>
          </p:cNvPicPr>
          <p:nvPr/>
        </p:nvPicPr>
        <p:blipFill>
          <a:blip r:embed="rId5"/>
          <a:stretch>
            <a:fillRect/>
          </a:stretch>
        </p:blipFill>
        <p:spPr>
          <a:xfrm rot="5400000">
            <a:off x="7972536" y="3163954"/>
            <a:ext cx="1300068" cy="187083"/>
          </a:xfrm>
          <a:prstGeom prst="rect">
            <a:avLst/>
          </a:prstGeom>
        </p:spPr>
      </p:pic>
      <p:pic>
        <p:nvPicPr>
          <p:cNvPr id="45" name="Picture 44">
            <a:extLst>
              <a:ext uri="{FF2B5EF4-FFF2-40B4-BE49-F238E27FC236}">
                <a16:creationId xmlns:a16="http://schemas.microsoft.com/office/drawing/2014/main" id="{99EF5D2A-B3A9-05A5-D177-717C2E18E4A3}"/>
              </a:ext>
            </a:extLst>
          </p:cNvPr>
          <p:cNvPicPr>
            <a:picLocks noChangeAspect="1"/>
          </p:cNvPicPr>
          <p:nvPr/>
        </p:nvPicPr>
        <p:blipFill>
          <a:blip r:embed="rId6"/>
          <a:stretch>
            <a:fillRect/>
          </a:stretch>
        </p:blipFill>
        <p:spPr>
          <a:xfrm rot="5400000">
            <a:off x="10377331" y="3201277"/>
            <a:ext cx="1335804" cy="183915"/>
          </a:xfrm>
          <a:prstGeom prst="rect">
            <a:avLst/>
          </a:prstGeom>
        </p:spPr>
      </p:pic>
      <p:pic>
        <p:nvPicPr>
          <p:cNvPr id="46" name="Picture 45">
            <a:extLst>
              <a:ext uri="{FF2B5EF4-FFF2-40B4-BE49-F238E27FC236}">
                <a16:creationId xmlns:a16="http://schemas.microsoft.com/office/drawing/2014/main" id="{5516A62F-80DC-BED3-A31C-E95800FFDEEF}"/>
              </a:ext>
            </a:extLst>
          </p:cNvPr>
          <p:cNvPicPr>
            <a:picLocks noChangeAspect="1"/>
          </p:cNvPicPr>
          <p:nvPr/>
        </p:nvPicPr>
        <p:blipFill>
          <a:blip r:embed="rId7"/>
          <a:stretch>
            <a:fillRect/>
          </a:stretch>
        </p:blipFill>
        <p:spPr>
          <a:xfrm rot="5400000">
            <a:off x="9141503" y="3175934"/>
            <a:ext cx="1297465" cy="184904"/>
          </a:xfrm>
          <a:prstGeom prst="rect">
            <a:avLst/>
          </a:prstGeom>
        </p:spPr>
      </p:pic>
      <p:sp>
        <p:nvSpPr>
          <p:cNvPr id="4" name="TextBox 3">
            <a:extLst>
              <a:ext uri="{FF2B5EF4-FFF2-40B4-BE49-F238E27FC236}">
                <a16:creationId xmlns:a16="http://schemas.microsoft.com/office/drawing/2014/main" id="{13267B27-C864-5BD5-482D-25FE79C64C47}"/>
              </a:ext>
            </a:extLst>
          </p:cNvPr>
          <p:cNvSpPr txBox="1"/>
          <p:nvPr/>
        </p:nvSpPr>
        <p:spPr>
          <a:xfrm>
            <a:off x="7526225" y="4998916"/>
            <a:ext cx="3030402" cy="861774"/>
          </a:xfrm>
          <a:prstGeom prst="rect">
            <a:avLst/>
          </a:prstGeom>
          <a:noFill/>
        </p:spPr>
        <p:txBody>
          <a:bodyPr wrap="square" rtlCol="0">
            <a:spAutoFit/>
          </a:bodyPr>
          <a:lstStyle/>
          <a:p>
            <a:r>
              <a:rPr lang="en-US" sz="1600" dirty="0">
                <a:solidFill>
                  <a:schemeClr val="bg1"/>
                </a:solidFill>
              </a:rPr>
              <a:t>Each word’s embeddings </a:t>
            </a:r>
          </a:p>
          <a:p>
            <a:r>
              <a:rPr lang="en-US" sz="1600" dirty="0">
                <a:solidFill>
                  <a:schemeClr val="bg1"/>
                </a:solidFill>
              </a:rPr>
              <a:t>(numerical ID/representations)</a:t>
            </a:r>
          </a:p>
          <a:p>
            <a:r>
              <a:rPr lang="en-US" sz="1600" dirty="0">
                <a:solidFill>
                  <a:schemeClr val="bg1"/>
                </a:solidFill>
              </a:rPr>
              <a:t>They are fixed.</a:t>
            </a:r>
          </a:p>
        </p:txBody>
      </p:sp>
      <p:cxnSp>
        <p:nvCxnSpPr>
          <p:cNvPr id="6" name="Straight Connector 5">
            <a:extLst>
              <a:ext uri="{FF2B5EF4-FFF2-40B4-BE49-F238E27FC236}">
                <a16:creationId xmlns:a16="http://schemas.microsoft.com/office/drawing/2014/main" id="{BF5278CC-6817-811F-658D-D20A402BF624}"/>
              </a:ext>
            </a:extLst>
          </p:cNvPr>
          <p:cNvCxnSpPr>
            <a:cxnSpLocks/>
            <a:stCxn id="4" idx="0"/>
            <a:endCxn id="42" idx="3"/>
          </p:cNvCxnSpPr>
          <p:nvPr/>
        </p:nvCxnSpPr>
        <p:spPr>
          <a:xfrm flipH="1" flipV="1">
            <a:off x="7428166" y="3907529"/>
            <a:ext cx="1613260" cy="1091387"/>
          </a:xfrm>
          <a:prstGeom prst="line">
            <a:avLst/>
          </a:prstGeom>
          <a:ln w="9525"/>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D9B14F45-A223-2EB9-BC75-463E2551CAE0}"/>
              </a:ext>
            </a:extLst>
          </p:cNvPr>
          <p:cNvCxnSpPr>
            <a:cxnSpLocks/>
            <a:stCxn id="4" idx="0"/>
            <a:endCxn id="43" idx="3"/>
          </p:cNvCxnSpPr>
          <p:nvPr/>
        </p:nvCxnSpPr>
        <p:spPr>
          <a:xfrm flipH="1" flipV="1">
            <a:off x="7874892" y="3876338"/>
            <a:ext cx="1166534" cy="1122578"/>
          </a:xfrm>
          <a:prstGeom prst="line">
            <a:avLst/>
          </a:prstGeom>
          <a:ln w="9525"/>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CDFFADD7-DFB8-BA59-F0E2-4BD6F64E6C0E}"/>
              </a:ext>
            </a:extLst>
          </p:cNvPr>
          <p:cNvCxnSpPr>
            <a:cxnSpLocks/>
            <a:stCxn id="4" idx="0"/>
            <a:endCxn id="46" idx="3"/>
          </p:cNvCxnSpPr>
          <p:nvPr/>
        </p:nvCxnSpPr>
        <p:spPr>
          <a:xfrm flipV="1">
            <a:off x="9041426" y="3917119"/>
            <a:ext cx="748810" cy="1081797"/>
          </a:xfrm>
          <a:prstGeom prst="line">
            <a:avLst/>
          </a:prstGeom>
          <a:ln w="9525"/>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E1FCF1D6-043B-E063-241A-158A245FB544}"/>
              </a:ext>
            </a:extLst>
          </p:cNvPr>
          <p:cNvCxnSpPr>
            <a:cxnSpLocks/>
            <a:stCxn id="4" idx="0"/>
            <a:endCxn id="44" idx="3"/>
          </p:cNvCxnSpPr>
          <p:nvPr/>
        </p:nvCxnSpPr>
        <p:spPr>
          <a:xfrm flipH="1" flipV="1">
            <a:off x="8622570" y="3907530"/>
            <a:ext cx="418856" cy="1091386"/>
          </a:xfrm>
          <a:prstGeom prst="line">
            <a:avLst/>
          </a:prstGeom>
          <a:ln w="9525"/>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6D0458B-253F-6BFF-1FBC-F137B8E0EA80}"/>
              </a:ext>
            </a:extLst>
          </p:cNvPr>
          <p:cNvCxnSpPr>
            <a:cxnSpLocks/>
            <a:stCxn id="4" idx="0"/>
            <a:endCxn id="41" idx="3"/>
          </p:cNvCxnSpPr>
          <p:nvPr/>
        </p:nvCxnSpPr>
        <p:spPr>
          <a:xfrm flipH="1" flipV="1">
            <a:off x="6818954" y="3876338"/>
            <a:ext cx="2222472" cy="1122578"/>
          </a:xfrm>
          <a:prstGeom prst="line">
            <a:avLst/>
          </a:prstGeom>
          <a:ln w="95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47776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alpha val="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944F4D-22F4-64F0-EE90-5CE784E5D19D}"/>
              </a:ext>
            </a:extLst>
          </p:cNvPr>
          <p:cNvSpPr>
            <a:spLocks noGrp="1"/>
          </p:cNvSpPr>
          <p:nvPr>
            <p:ph type="title"/>
          </p:nvPr>
        </p:nvSpPr>
        <p:spPr>
          <a:xfrm>
            <a:off x="762000" y="762000"/>
            <a:ext cx="10668000" cy="1414272"/>
          </a:xfrm>
        </p:spPr>
        <p:txBody>
          <a:bodyPr/>
          <a:lstStyle/>
          <a:p>
            <a:r>
              <a:rPr lang="en-US" dirty="0">
                <a:solidFill>
                  <a:schemeClr val="bg2"/>
                </a:solidFill>
              </a:rPr>
              <a:t>The Rise of LLM</a:t>
            </a:r>
          </a:p>
        </p:txBody>
      </p:sp>
      <p:sp>
        <p:nvSpPr>
          <p:cNvPr id="3" name="Content Placeholder 2">
            <a:extLst>
              <a:ext uri="{FF2B5EF4-FFF2-40B4-BE49-F238E27FC236}">
                <a16:creationId xmlns:a16="http://schemas.microsoft.com/office/drawing/2014/main" id="{C81D7CC3-DE6F-9286-E20E-C4275F4810D6}"/>
              </a:ext>
            </a:extLst>
          </p:cNvPr>
          <p:cNvSpPr>
            <a:spLocks noGrp="1"/>
          </p:cNvSpPr>
          <p:nvPr>
            <p:ph idx="1"/>
          </p:nvPr>
        </p:nvSpPr>
        <p:spPr>
          <a:xfrm>
            <a:off x="762000" y="2286000"/>
            <a:ext cx="10668000" cy="4162926"/>
          </a:xfrm>
        </p:spPr>
        <p:txBody>
          <a:bodyPr>
            <a:normAutofit/>
          </a:bodyPr>
          <a:lstStyle/>
          <a:p>
            <a:r>
              <a:rPr lang="en-US" sz="2400" dirty="0">
                <a:solidFill>
                  <a:schemeClr val="bg2"/>
                </a:solidFill>
              </a:rPr>
              <a:t>Heavily mentioned in media</a:t>
            </a:r>
          </a:p>
          <a:p>
            <a:r>
              <a:rPr lang="en-US" sz="2400" dirty="0">
                <a:solidFill>
                  <a:schemeClr val="bg2"/>
                </a:solidFill>
              </a:rPr>
              <a:t>Can understand long texts &amp; write human-like essays</a:t>
            </a:r>
          </a:p>
          <a:p>
            <a:r>
              <a:rPr lang="en-US" sz="2400" dirty="0">
                <a:solidFill>
                  <a:schemeClr val="bg2"/>
                </a:solidFill>
              </a:rPr>
              <a:t>Adaptable to (poli sci) research</a:t>
            </a:r>
          </a:p>
        </p:txBody>
      </p:sp>
      <p:pic>
        <p:nvPicPr>
          <p:cNvPr id="12" name="Picture 11">
            <a:extLst>
              <a:ext uri="{FF2B5EF4-FFF2-40B4-BE49-F238E27FC236}">
                <a16:creationId xmlns:a16="http://schemas.microsoft.com/office/drawing/2014/main" id="{E5078276-569B-D97B-88F2-56AE474DF62F}"/>
              </a:ext>
            </a:extLst>
          </p:cNvPr>
          <p:cNvPicPr>
            <a:picLocks noChangeAspect="1"/>
          </p:cNvPicPr>
          <p:nvPr/>
        </p:nvPicPr>
        <p:blipFill>
          <a:blip r:embed="rId3"/>
          <a:stretch>
            <a:fillRect/>
          </a:stretch>
        </p:blipFill>
        <p:spPr>
          <a:xfrm>
            <a:off x="1875836" y="3900808"/>
            <a:ext cx="8440328" cy="2657846"/>
          </a:xfrm>
          <a:prstGeom prst="rect">
            <a:avLst/>
          </a:prstGeom>
        </p:spPr>
      </p:pic>
    </p:spTree>
    <p:extLst>
      <p:ext uri="{BB962C8B-B14F-4D97-AF65-F5344CB8AC3E}">
        <p14:creationId xmlns:p14="http://schemas.microsoft.com/office/powerpoint/2010/main" val="3557083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alpha val="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944F4D-22F4-64F0-EE90-5CE784E5D19D}"/>
              </a:ext>
            </a:extLst>
          </p:cNvPr>
          <p:cNvSpPr>
            <a:spLocks noGrp="1"/>
          </p:cNvSpPr>
          <p:nvPr>
            <p:ph type="title"/>
          </p:nvPr>
        </p:nvSpPr>
        <p:spPr/>
        <p:txBody>
          <a:bodyPr/>
          <a:lstStyle/>
          <a:p>
            <a:r>
              <a:rPr lang="en-US" dirty="0">
                <a:solidFill>
                  <a:schemeClr val="bg2"/>
                </a:solidFill>
              </a:rPr>
              <a:t>Large Language Models (LLMs)</a:t>
            </a:r>
          </a:p>
        </p:txBody>
      </p:sp>
      <p:sp>
        <p:nvSpPr>
          <p:cNvPr id="3" name="Content Placeholder 2">
            <a:extLst>
              <a:ext uri="{FF2B5EF4-FFF2-40B4-BE49-F238E27FC236}">
                <a16:creationId xmlns:a16="http://schemas.microsoft.com/office/drawing/2014/main" id="{6C13F941-347D-C93E-8FB7-B463BE7BACE5}"/>
              </a:ext>
            </a:extLst>
          </p:cNvPr>
          <p:cNvSpPr>
            <a:spLocks noGrp="1"/>
          </p:cNvSpPr>
          <p:nvPr>
            <p:ph idx="1"/>
          </p:nvPr>
        </p:nvSpPr>
        <p:spPr>
          <a:xfrm>
            <a:off x="762000" y="2286000"/>
            <a:ext cx="4139184" cy="3810000"/>
          </a:xfrm>
        </p:spPr>
        <p:txBody>
          <a:bodyPr>
            <a:normAutofit fontScale="92500" lnSpcReduction="20000"/>
          </a:bodyPr>
          <a:lstStyle/>
          <a:p>
            <a:pPr marL="0" indent="0">
              <a:buNone/>
            </a:pPr>
            <a:r>
              <a:rPr lang="en-US" sz="1800" b="1" dirty="0">
                <a:solidFill>
                  <a:schemeClr val="bg2"/>
                </a:solidFill>
              </a:rPr>
              <a:t>Attention mechanism</a:t>
            </a:r>
          </a:p>
          <a:p>
            <a:r>
              <a:rPr lang="en-US" sz="2000" dirty="0">
                <a:solidFill>
                  <a:schemeClr val="bg2"/>
                </a:solidFill>
              </a:rPr>
              <a:t>A deep neural network</a:t>
            </a:r>
          </a:p>
          <a:p>
            <a:r>
              <a:rPr lang="en-US" sz="2000" dirty="0">
                <a:solidFill>
                  <a:schemeClr val="bg2"/>
                </a:solidFill>
              </a:rPr>
              <a:t>Calculates </a:t>
            </a:r>
            <a:r>
              <a:rPr lang="en-US" sz="2000" b="1" dirty="0">
                <a:solidFill>
                  <a:schemeClr val="bg2"/>
                </a:solidFill>
              </a:rPr>
              <a:t>alignment score</a:t>
            </a:r>
            <a:r>
              <a:rPr lang="en-US" sz="2000" dirty="0">
                <a:solidFill>
                  <a:schemeClr val="bg2"/>
                </a:solidFill>
              </a:rPr>
              <a:t> </a:t>
            </a:r>
          </a:p>
          <a:p>
            <a:r>
              <a:rPr lang="en-US" sz="2000" dirty="0">
                <a:solidFill>
                  <a:schemeClr val="bg2"/>
                </a:solidFill>
                <a:sym typeface="Wingdings" panose="05000000000000000000" pitchFamily="2" charset="2"/>
              </a:rPr>
              <a:t> quantify how much attention should be paid to each word (depending on the context)</a:t>
            </a:r>
          </a:p>
          <a:p>
            <a:r>
              <a:rPr lang="en-US" sz="2000" dirty="0">
                <a:solidFill>
                  <a:schemeClr val="bg2"/>
                </a:solidFill>
                <a:sym typeface="Wingdings" panose="05000000000000000000" pitchFamily="2" charset="2"/>
              </a:rPr>
              <a:t>These attention scores are dynamic – each word has a different score based on different contexts.</a:t>
            </a:r>
          </a:p>
        </p:txBody>
      </p:sp>
      <p:sp>
        <p:nvSpPr>
          <p:cNvPr id="39" name="Rectangle 38">
            <a:extLst>
              <a:ext uri="{FF2B5EF4-FFF2-40B4-BE49-F238E27FC236}">
                <a16:creationId xmlns:a16="http://schemas.microsoft.com/office/drawing/2014/main" id="{8E9524A4-F045-5F19-1F9C-C21E74F0976F}"/>
              </a:ext>
            </a:extLst>
          </p:cNvPr>
          <p:cNvSpPr/>
          <p:nvPr/>
        </p:nvSpPr>
        <p:spPr>
          <a:xfrm>
            <a:off x="6344842" y="2067250"/>
            <a:ext cx="5401672" cy="461665"/>
          </a:xfrm>
          <a:prstGeom prst="rect">
            <a:avLst/>
          </a:prstGeom>
        </p:spPr>
        <p:txBody>
          <a:bodyPr wrap="none">
            <a:spAutoFit/>
          </a:bodyPr>
          <a:lstStyle/>
          <a:p>
            <a:r>
              <a:rPr lang="en-US" sz="2400" dirty="0">
                <a:solidFill>
                  <a:srgbClr val="0070C0"/>
                </a:solidFill>
              </a:rPr>
              <a:t>Apple is my father’s favorite &lt;MASK&gt;</a:t>
            </a:r>
          </a:p>
        </p:txBody>
      </p:sp>
      <p:sp>
        <p:nvSpPr>
          <p:cNvPr id="40" name="Rectangle 39">
            <a:extLst>
              <a:ext uri="{FF2B5EF4-FFF2-40B4-BE49-F238E27FC236}">
                <a16:creationId xmlns:a16="http://schemas.microsoft.com/office/drawing/2014/main" id="{5D499AC6-71A8-C3E5-F29C-AE1751032EC9}"/>
              </a:ext>
            </a:extLst>
          </p:cNvPr>
          <p:cNvSpPr/>
          <p:nvPr/>
        </p:nvSpPr>
        <p:spPr>
          <a:xfrm>
            <a:off x="6096000" y="4543891"/>
            <a:ext cx="1203663" cy="646331"/>
          </a:xfrm>
          <a:prstGeom prst="rect">
            <a:avLst/>
          </a:prstGeom>
        </p:spPr>
        <p:txBody>
          <a:bodyPr wrap="none">
            <a:spAutoFit/>
          </a:bodyPr>
          <a:lstStyle/>
          <a:p>
            <a:pPr algn="ctr"/>
            <a:r>
              <a:rPr lang="en-US" dirty="0">
                <a:solidFill>
                  <a:srgbClr val="000000"/>
                </a:solidFill>
              </a:rPr>
              <a:t>Alignment </a:t>
            </a:r>
          </a:p>
          <a:p>
            <a:pPr algn="ctr"/>
            <a:r>
              <a:rPr lang="en-US" dirty="0">
                <a:solidFill>
                  <a:srgbClr val="000000"/>
                </a:solidFill>
              </a:rPr>
              <a:t>score 1</a:t>
            </a:r>
          </a:p>
        </p:txBody>
      </p:sp>
      <p:pic>
        <p:nvPicPr>
          <p:cNvPr id="41" name="Picture 40">
            <a:extLst>
              <a:ext uri="{FF2B5EF4-FFF2-40B4-BE49-F238E27FC236}">
                <a16:creationId xmlns:a16="http://schemas.microsoft.com/office/drawing/2014/main" id="{78E9C180-0CF6-4005-24BD-D4B2E53502B3}"/>
              </a:ext>
            </a:extLst>
          </p:cNvPr>
          <p:cNvPicPr>
            <a:picLocks noChangeAspect="1"/>
          </p:cNvPicPr>
          <p:nvPr/>
        </p:nvPicPr>
        <p:blipFill>
          <a:blip r:embed="rId2"/>
          <a:stretch>
            <a:fillRect/>
          </a:stretch>
        </p:blipFill>
        <p:spPr>
          <a:xfrm rot="5400000">
            <a:off x="6175250" y="3134576"/>
            <a:ext cx="1287407" cy="196116"/>
          </a:xfrm>
          <a:prstGeom prst="rect">
            <a:avLst/>
          </a:prstGeom>
        </p:spPr>
      </p:pic>
      <p:pic>
        <p:nvPicPr>
          <p:cNvPr id="42" name="Picture 41">
            <a:extLst>
              <a:ext uri="{FF2B5EF4-FFF2-40B4-BE49-F238E27FC236}">
                <a16:creationId xmlns:a16="http://schemas.microsoft.com/office/drawing/2014/main" id="{3C860424-FF23-412E-2A70-F08680F4725E}"/>
              </a:ext>
            </a:extLst>
          </p:cNvPr>
          <p:cNvPicPr>
            <a:picLocks noChangeAspect="1"/>
          </p:cNvPicPr>
          <p:nvPr/>
        </p:nvPicPr>
        <p:blipFill>
          <a:blip r:embed="rId3"/>
          <a:stretch>
            <a:fillRect/>
          </a:stretch>
        </p:blipFill>
        <p:spPr>
          <a:xfrm rot="5400000">
            <a:off x="6778133" y="3159437"/>
            <a:ext cx="1300066" cy="196117"/>
          </a:xfrm>
          <a:prstGeom prst="rect">
            <a:avLst/>
          </a:prstGeom>
        </p:spPr>
      </p:pic>
      <p:pic>
        <p:nvPicPr>
          <p:cNvPr id="43" name="Picture 42">
            <a:extLst>
              <a:ext uri="{FF2B5EF4-FFF2-40B4-BE49-F238E27FC236}">
                <a16:creationId xmlns:a16="http://schemas.microsoft.com/office/drawing/2014/main" id="{6AE0758D-3F8D-19D6-2F13-27300BEB827C}"/>
              </a:ext>
            </a:extLst>
          </p:cNvPr>
          <p:cNvPicPr>
            <a:picLocks noChangeAspect="1"/>
          </p:cNvPicPr>
          <p:nvPr/>
        </p:nvPicPr>
        <p:blipFill>
          <a:blip r:embed="rId4"/>
          <a:stretch>
            <a:fillRect/>
          </a:stretch>
        </p:blipFill>
        <p:spPr>
          <a:xfrm rot="5400000">
            <a:off x="7231188" y="3140676"/>
            <a:ext cx="1287409" cy="183915"/>
          </a:xfrm>
          <a:prstGeom prst="rect">
            <a:avLst/>
          </a:prstGeom>
        </p:spPr>
      </p:pic>
      <p:pic>
        <p:nvPicPr>
          <p:cNvPr id="44" name="Picture 43">
            <a:extLst>
              <a:ext uri="{FF2B5EF4-FFF2-40B4-BE49-F238E27FC236}">
                <a16:creationId xmlns:a16="http://schemas.microsoft.com/office/drawing/2014/main" id="{A914B13D-24B3-38D0-E42A-0234F4EDAC64}"/>
              </a:ext>
            </a:extLst>
          </p:cNvPr>
          <p:cNvPicPr>
            <a:picLocks noChangeAspect="1"/>
          </p:cNvPicPr>
          <p:nvPr/>
        </p:nvPicPr>
        <p:blipFill>
          <a:blip r:embed="rId5"/>
          <a:stretch>
            <a:fillRect/>
          </a:stretch>
        </p:blipFill>
        <p:spPr>
          <a:xfrm rot="5400000">
            <a:off x="7972536" y="3163954"/>
            <a:ext cx="1300068" cy="187083"/>
          </a:xfrm>
          <a:prstGeom prst="rect">
            <a:avLst/>
          </a:prstGeom>
        </p:spPr>
      </p:pic>
      <p:pic>
        <p:nvPicPr>
          <p:cNvPr id="45" name="Picture 44">
            <a:extLst>
              <a:ext uri="{FF2B5EF4-FFF2-40B4-BE49-F238E27FC236}">
                <a16:creationId xmlns:a16="http://schemas.microsoft.com/office/drawing/2014/main" id="{99EF5D2A-B3A9-05A5-D177-717C2E18E4A3}"/>
              </a:ext>
            </a:extLst>
          </p:cNvPr>
          <p:cNvPicPr>
            <a:picLocks noChangeAspect="1"/>
          </p:cNvPicPr>
          <p:nvPr/>
        </p:nvPicPr>
        <p:blipFill>
          <a:blip r:embed="rId6"/>
          <a:stretch>
            <a:fillRect/>
          </a:stretch>
        </p:blipFill>
        <p:spPr>
          <a:xfrm rot="5400000">
            <a:off x="10377331" y="3201277"/>
            <a:ext cx="1335804" cy="183915"/>
          </a:xfrm>
          <a:prstGeom prst="rect">
            <a:avLst/>
          </a:prstGeom>
        </p:spPr>
      </p:pic>
      <p:pic>
        <p:nvPicPr>
          <p:cNvPr id="46" name="Picture 45">
            <a:extLst>
              <a:ext uri="{FF2B5EF4-FFF2-40B4-BE49-F238E27FC236}">
                <a16:creationId xmlns:a16="http://schemas.microsoft.com/office/drawing/2014/main" id="{5516A62F-80DC-BED3-A31C-E95800FFDEEF}"/>
              </a:ext>
            </a:extLst>
          </p:cNvPr>
          <p:cNvPicPr>
            <a:picLocks noChangeAspect="1"/>
          </p:cNvPicPr>
          <p:nvPr/>
        </p:nvPicPr>
        <p:blipFill>
          <a:blip r:embed="rId7"/>
          <a:stretch>
            <a:fillRect/>
          </a:stretch>
        </p:blipFill>
        <p:spPr>
          <a:xfrm rot="5400000">
            <a:off x="9141503" y="3175934"/>
            <a:ext cx="1297465" cy="184904"/>
          </a:xfrm>
          <a:prstGeom prst="rect">
            <a:avLst/>
          </a:prstGeom>
        </p:spPr>
      </p:pic>
      <p:pic>
        <p:nvPicPr>
          <p:cNvPr id="47" name="Picture 46">
            <a:extLst>
              <a:ext uri="{FF2B5EF4-FFF2-40B4-BE49-F238E27FC236}">
                <a16:creationId xmlns:a16="http://schemas.microsoft.com/office/drawing/2014/main" id="{806DD271-BBE7-DF57-5652-593DC5EF73FF}"/>
              </a:ext>
            </a:extLst>
          </p:cNvPr>
          <p:cNvPicPr>
            <a:picLocks noChangeAspect="1"/>
          </p:cNvPicPr>
          <p:nvPr/>
        </p:nvPicPr>
        <p:blipFill>
          <a:blip r:embed="rId8"/>
          <a:stretch>
            <a:fillRect/>
          </a:stretch>
        </p:blipFill>
        <p:spPr>
          <a:xfrm rot="5400000">
            <a:off x="10398321" y="4814857"/>
            <a:ext cx="1293824" cy="782628"/>
          </a:xfrm>
          <a:prstGeom prst="rect">
            <a:avLst/>
          </a:prstGeom>
        </p:spPr>
      </p:pic>
      <p:cxnSp>
        <p:nvCxnSpPr>
          <p:cNvPr id="48" name="Straight Arrow Connector 47">
            <a:extLst>
              <a:ext uri="{FF2B5EF4-FFF2-40B4-BE49-F238E27FC236}">
                <a16:creationId xmlns:a16="http://schemas.microsoft.com/office/drawing/2014/main" id="{278E9B4F-8D7A-48A3-80EE-FC40F01D4D40}"/>
              </a:ext>
            </a:extLst>
          </p:cNvPr>
          <p:cNvCxnSpPr>
            <a:cxnSpLocks/>
          </p:cNvCxnSpPr>
          <p:nvPr/>
        </p:nvCxnSpPr>
        <p:spPr>
          <a:xfrm>
            <a:off x="11023967" y="4066713"/>
            <a:ext cx="0" cy="492546"/>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49" name="Straight Arrow Connector 48">
            <a:extLst>
              <a:ext uri="{FF2B5EF4-FFF2-40B4-BE49-F238E27FC236}">
                <a16:creationId xmlns:a16="http://schemas.microsoft.com/office/drawing/2014/main" id="{C907E4B0-09DB-2003-92CE-94BA00610923}"/>
              </a:ext>
            </a:extLst>
          </p:cNvPr>
          <p:cNvCxnSpPr>
            <a:cxnSpLocks/>
          </p:cNvCxnSpPr>
          <p:nvPr/>
        </p:nvCxnSpPr>
        <p:spPr>
          <a:xfrm>
            <a:off x="6917012" y="3936712"/>
            <a:ext cx="3823613" cy="717552"/>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50" name="Straight Arrow Connector 49">
            <a:extLst>
              <a:ext uri="{FF2B5EF4-FFF2-40B4-BE49-F238E27FC236}">
                <a16:creationId xmlns:a16="http://schemas.microsoft.com/office/drawing/2014/main" id="{CED45F30-5177-5C51-A9B7-EC0BF394FD36}"/>
              </a:ext>
            </a:extLst>
          </p:cNvPr>
          <p:cNvCxnSpPr>
            <a:cxnSpLocks/>
          </p:cNvCxnSpPr>
          <p:nvPr/>
        </p:nvCxnSpPr>
        <p:spPr>
          <a:xfrm flipH="1" flipV="1">
            <a:off x="7330107" y="5146810"/>
            <a:ext cx="3623168" cy="698318"/>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31535511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2">
            <a:alpha val="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944F4D-22F4-64F0-EE90-5CE784E5D19D}"/>
              </a:ext>
            </a:extLst>
          </p:cNvPr>
          <p:cNvSpPr>
            <a:spLocks noGrp="1"/>
          </p:cNvSpPr>
          <p:nvPr>
            <p:ph type="title"/>
          </p:nvPr>
        </p:nvSpPr>
        <p:spPr/>
        <p:txBody>
          <a:bodyPr/>
          <a:lstStyle/>
          <a:p>
            <a:r>
              <a:rPr lang="en-US" dirty="0">
                <a:solidFill>
                  <a:schemeClr val="bg2"/>
                </a:solidFill>
              </a:rPr>
              <a:t>Large Language Models (LLMs)</a:t>
            </a:r>
          </a:p>
        </p:txBody>
      </p:sp>
      <p:sp>
        <p:nvSpPr>
          <p:cNvPr id="3" name="Content Placeholder 2">
            <a:extLst>
              <a:ext uri="{FF2B5EF4-FFF2-40B4-BE49-F238E27FC236}">
                <a16:creationId xmlns:a16="http://schemas.microsoft.com/office/drawing/2014/main" id="{6C13F941-347D-C93E-8FB7-B463BE7BACE5}"/>
              </a:ext>
            </a:extLst>
          </p:cNvPr>
          <p:cNvSpPr>
            <a:spLocks noGrp="1"/>
          </p:cNvSpPr>
          <p:nvPr>
            <p:ph idx="1"/>
          </p:nvPr>
        </p:nvSpPr>
        <p:spPr>
          <a:xfrm>
            <a:off x="762000" y="2286000"/>
            <a:ext cx="4139184" cy="3810000"/>
          </a:xfrm>
        </p:spPr>
        <p:txBody>
          <a:bodyPr>
            <a:normAutofit fontScale="92500" lnSpcReduction="20000"/>
          </a:bodyPr>
          <a:lstStyle/>
          <a:p>
            <a:pPr marL="0" indent="0">
              <a:buNone/>
            </a:pPr>
            <a:r>
              <a:rPr lang="en-US" sz="1800" b="1" dirty="0">
                <a:solidFill>
                  <a:schemeClr val="bg2"/>
                </a:solidFill>
              </a:rPr>
              <a:t>Attention mechanism</a:t>
            </a:r>
          </a:p>
          <a:p>
            <a:r>
              <a:rPr lang="en-US" sz="2000" dirty="0">
                <a:solidFill>
                  <a:schemeClr val="bg2"/>
                </a:solidFill>
              </a:rPr>
              <a:t>A deep neural network</a:t>
            </a:r>
          </a:p>
          <a:p>
            <a:r>
              <a:rPr lang="en-US" sz="2000" dirty="0">
                <a:solidFill>
                  <a:schemeClr val="bg2"/>
                </a:solidFill>
              </a:rPr>
              <a:t>Calculates </a:t>
            </a:r>
            <a:r>
              <a:rPr lang="en-US" sz="2000" b="1" dirty="0">
                <a:solidFill>
                  <a:schemeClr val="bg2"/>
                </a:solidFill>
              </a:rPr>
              <a:t>alignment score</a:t>
            </a:r>
            <a:r>
              <a:rPr lang="en-US" sz="2000" dirty="0">
                <a:solidFill>
                  <a:schemeClr val="bg2"/>
                </a:solidFill>
              </a:rPr>
              <a:t> </a:t>
            </a:r>
          </a:p>
          <a:p>
            <a:r>
              <a:rPr lang="en-US" sz="2000" dirty="0">
                <a:solidFill>
                  <a:schemeClr val="bg2"/>
                </a:solidFill>
                <a:sym typeface="Wingdings" panose="05000000000000000000" pitchFamily="2" charset="2"/>
              </a:rPr>
              <a:t> quantify how much attention should be paid to each word (depending on the context)</a:t>
            </a:r>
          </a:p>
          <a:p>
            <a:r>
              <a:rPr lang="en-US" sz="2000" dirty="0">
                <a:solidFill>
                  <a:schemeClr val="bg2"/>
                </a:solidFill>
                <a:sym typeface="Wingdings" panose="05000000000000000000" pitchFamily="2" charset="2"/>
              </a:rPr>
              <a:t>These attention scores are dynamic – each word has a different score based on different contexts.</a:t>
            </a:r>
          </a:p>
        </p:txBody>
      </p:sp>
      <p:sp>
        <p:nvSpPr>
          <p:cNvPr id="4" name="Rectangle 3">
            <a:extLst>
              <a:ext uri="{FF2B5EF4-FFF2-40B4-BE49-F238E27FC236}">
                <a16:creationId xmlns:a16="http://schemas.microsoft.com/office/drawing/2014/main" id="{2B42C1ED-881A-29B7-A7EB-FD062102BFDD}"/>
              </a:ext>
            </a:extLst>
          </p:cNvPr>
          <p:cNvSpPr/>
          <p:nvPr/>
        </p:nvSpPr>
        <p:spPr>
          <a:xfrm>
            <a:off x="6344842" y="2055167"/>
            <a:ext cx="5401672" cy="461665"/>
          </a:xfrm>
          <a:prstGeom prst="rect">
            <a:avLst/>
          </a:prstGeom>
        </p:spPr>
        <p:txBody>
          <a:bodyPr wrap="none">
            <a:spAutoFit/>
          </a:bodyPr>
          <a:lstStyle/>
          <a:p>
            <a:r>
              <a:rPr lang="en-US" sz="2400" dirty="0">
                <a:solidFill>
                  <a:srgbClr val="0070C0"/>
                </a:solidFill>
              </a:rPr>
              <a:t>Apple is my father’s favorite &lt;MASK&gt;</a:t>
            </a:r>
          </a:p>
        </p:txBody>
      </p:sp>
      <p:sp>
        <p:nvSpPr>
          <p:cNvPr id="5" name="Rectangle 4">
            <a:extLst>
              <a:ext uri="{FF2B5EF4-FFF2-40B4-BE49-F238E27FC236}">
                <a16:creationId xmlns:a16="http://schemas.microsoft.com/office/drawing/2014/main" id="{5AF71D7E-4B48-C5C4-6435-436018F396D9}"/>
              </a:ext>
            </a:extLst>
          </p:cNvPr>
          <p:cNvSpPr/>
          <p:nvPr/>
        </p:nvSpPr>
        <p:spPr>
          <a:xfrm>
            <a:off x="6096000" y="4531808"/>
            <a:ext cx="1203663" cy="646331"/>
          </a:xfrm>
          <a:prstGeom prst="rect">
            <a:avLst/>
          </a:prstGeom>
        </p:spPr>
        <p:txBody>
          <a:bodyPr wrap="none">
            <a:spAutoFit/>
          </a:bodyPr>
          <a:lstStyle/>
          <a:p>
            <a:pPr algn="ctr"/>
            <a:r>
              <a:rPr lang="en-US" dirty="0">
                <a:solidFill>
                  <a:srgbClr val="000000"/>
                </a:solidFill>
              </a:rPr>
              <a:t>Alignment </a:t>
            </a:r>
          </a:p>
          <a:p>
            <a:pPr algn="ctr"/>
            <a:r>
              <a:rPr lang="en-US" dirty="0">
                <a:solidFill>
                  <a:srgbClr val="000000"/>
                </a:solidFill>
              </a:rPr>
              <a:t>score 1</a:t>
            </a:r>
          </a:p>
        </p:txBody>
      </p:sp>
      <p:pic>
        <p:nvPicPr>
          <p:cNvPr id="6" name="Picture 5">
            <a:extLst>
              <a:ext uri="{FF2B5EF4-FFF2-40B4-BE49-F238E27FC236}">
                <a16:creationId xmlns:a16="http://schemas.microsoft.com/office/drawing/2014/main" id="{5B870F23-3B1F-CDC1-2D80-0D5C72EB186A}"/>
              </a:ext>
            </a:extLst>
          </p:cNvPr>
          <p:cNvPicPr>
            <a:picLocks noChangeAspect="1"/>
          </p:cNvPicPr>
          <p:nvPr/>
        </p:nvPicPr>
        <p:blipFill>
          <a:blip r:embed="rId2"/>
          <a:stretch>
            <a:fillRect/>
          </a:stretch>
        </p:blipFill>
        <p:spPr>
          <a:xfrm rot="5400000">
            <a:off x="6175250" y="3122493"/>
            <a:ext cx="1287407" cy="196116"/>
          </a:xfrm>
          <a:prstGeom prst="rect">
            <a:avLst/>
          </a:prstGeom>
        </p:spPr>
      </p:pic>
      <p:pic>
        <p:nvPicPr>
          <p:cNvPr id="7" name="Picture 6">
            <a:extLst>
              <a:ext uri="{FF2B5EF4-FFF2-40B4-BE49-F238E27FC236}">
                <a16:creationId xmlns:a16="http://schemas.microsoft.com/office/drawing/2014/main" id="{08C70BD7-482A-A892-EBAB-CCF89C86251A}"/>
              </a:ext>
            </a:extLst>
          </p:cNvPr>
          <p:cNvPicPr>
            <a:picLocks noChangeAspect="1"/>
          </p:cNvPicPr>
          <p:nvPr/>
        </p:nvPicPr>
        <p:blipFill>
          <a:blip r:embed="rId3"/>
          <a:stretch>
            <a:fillRect/>
          </a:stretch>
        </p:blipFill>
        <p:spPr>
          <a:xfrm rot="5400000">
            <a:off x="6778133" y="3147354"/>
            <a:ext cx="1300066" cy="196117"/>
          </a:xfrm>
          <a:prstGeom prst="rect">
            <a:avLst/>
          </a:prstGeom>
        </p:spPr>
      </p:pic>
      <p:pic>
        <p:nvPicPr>
          <p:cNvPr id="8" name="Picture 7">
            <a:extLst>
              <a:ext uri="{FF2B5EF4-FFF2-40B4-BE49-F238E27FC236}">
                <a16:creationId xmlns:a16="http://schemas.microsoft.com/office/drawing/2014/main" id="{89AB84A3-2B3F-F36C-6202-967BA38EC161}"/>
              </a:ext>
            </a:extLst>
          </p:cNvPr>
          <p:cNvPicPr>
            <a:picLocks noChangeAspect="1"/>
          </p:cNvPicPr>
          <p:nvPr/>
        </p:nvPicPr>
        <p:blipFill>
          <a:blip r:embed="rId4"/>
          <a:stretch>
            <a:fillRect/>
          </a:stretch>
        </p:blipFill>
        <p:spPr>
          <a:xfrm rot="5400000">
            <a:off x="7231188" y="3128593"/>
            <a:ext cx="1287409" cy="183915"/>
          </a:xfrm>
          <a:prstGeom prst="rect">
            <a:avLst/>
          </a:prstGeom>
        </p:spPr>
      </p:pic>
      <p:pic>
        <p:nvPicPr>
          <p:cNvPr id="9" name="Picture 8">
            <a:extLst>
              <a:ext uri="{FF2B5EF4-FFF2-40B4-BE49-F238E27FC236}">
                <a16:creationId xmlns:a16="http://schemas.microsoft.com/office/drawing/2014/main" id="{22AD6621-4C21-31A6-8215-160539E056EF}"/>
              </a:ext>
            </a:extLst>
          </p:cNvPr>
          <p:cNvPicPr>
            <a:picLocks noChangeAspect="1"/>
          </p:cNvPicPr>
          <p:nvPr/>
        </p:nvPicPr>
        <p:blipFill>
          <a:blip r:embed="rId5"/>
          <a:stretch>
            <a:fillRect/>
          </a:stretch>
        </p:blipFill>
        <p:spPr>
          <a:xfrm rot="5400000">
            <a:off x="7972536" y="3151871"/>
            <a:ext cx="1300068" cy="187083"/>
          </a:xfrm>
          <a:prstGeom prst="rect">
            <a:avLst/>
          </a:prstGeom>
        </p:spPr>
      </p:pic>
      <p:pic>
        <p:nvPicPr>
          <p:cNvPr id="10" name="Picture 9">
            <a:extLst>
              <a:ext uri="{FF2B5EF4-FFF2-40B4-BE49-F238E27FC236}">
                <a16:creationId xmlns:a16="http://schemas.microsoft.com/office/drawing/2014/main" id="{D6200075-618F-0E4F-C60B-DC5B3E9E61F3}"/>
              </a:ext>
            </a:extLst>
          </p:cNvPr>
          <p:cNvPicPr>
            <a:picLocks noChangeAspect="1"/>
          </p:cNvPicPr>
          <p:nvPr/>
        </p:nvPicPr>
        <p:blipFill>
          <a:blip r:embed="rId6"/>
          <a:stretch>
            <a:fillRect/>
          </a:stretch>
        </p:blipFill>
        <p:spPr>
          <a:xfrm rot="5400000">
            <a:off x="10377331" y="3189194"/>
            <a:ext cx="1335804" cy="183915"/>
          </a:xfrm>
          <a:prstGeom prst="rect">
            <a:avLst/>
          </a:prstGeom>
        </p:spPr>
      </p:pic>
      <p:pic>
        <p:nvPicPr>
          <p:cNvPr id="11" name="Picture 10">
            <a:extLst>
              <a:ext uri="{FF2B5EF4-FFF2-40B4-BE49-F238E27FC236}">
                <a16:creationId xmlns:a16="http://schemas.microsoft.com/office/drawing/2014/main" id="{CD6AFDDF-A5E2-B3D9-6631-1EB85E65D502}"/>
              </a:ext>
            </a:extLst>
          </p:cNvPr>
          <p:cNvPicPr>
            <a:picLocks noChangeAspect="1"/>
          </p:cNvPicPr>
          <p:nvPr/>
        </p:nvPicPr>
        <p:blipFill>
          <a:blip r:embed="rId7"/>
          <a:stretch>
            <a:fillRect/>
          </a:stretch>
        </p:blipFill>
        <p:spPr>
          <a:xfrm rot="5400000">
            <a:off x="9141503" y="3163851"/>
            <a:ext cx="1297465" cy="184904"/>
          </a:xfrm>
          <a:prstGeom prst="rect">
            <a:avLst/>
          </a:prstGeom>
        </p:spPr>
      </p:pic>
      <p:pic>
        <p:nvPicPr>
          <p:cNvPr id="12" name="Picture 11">
            <a:extLst>
              <a:ext uri="{FF2B5EF4-FFF2-40B4-BE49-F238E27FC236}">
                <a16:creationId xmlns:a16="http://schemas.microsoft.com/office/drawing/2014/main" id="{B96E7E70-9C61-9AD4-026B-77CDC72F542F}"/>
              </a:ext>
            </a:extLst>
          </p:cNvPr>
          <p:cNvPicPr>
            <a:picLocks noChangeAspect="1"/>
          </p:cNvPicPr>
          <p:nvPr/>
        </p:nvPicPr>
        <p:blipFill>
          <a:blip r:embed="rId8"/>
          <a:stretch>
            <a:fillRect/>
          </a:stretch>
        </p:blipFill>
        <p:spPr>
          <a:xfrm rot="5400000">
            <a:off x="10398321" y="4802774"/>
            <a:ext cx="1293824" cy="782628"/>
          </a:xfrm>
          <a:prstGeom prst="rect">
            <a:avLst/>
          </a:prstGeom>
        </p:spPr>
      </p:pic>
      <p:cxnSp>
        <p:nvCxnSpPr>
          <p:cNvPr id="13" name="Straight Arrow Connector 12">
            <a:extLst>
              <a:ext uri="{FF2B5EF4-FFF2-40B4-BE49-F238E27FC236}">
                <a16:creationId xmlns:a16="http://schemas.microsoft.com/office/drawing/2014/main" id="{0548DEF4-4620-8AAC-2CC5-285049AF431D}"/>
              </a:ext>
            </a:extLst>
          </p:cNvPr>
          <p:cNvCxnSpPr>
            <a:cxnSpLocks/>
          </p:cNvCxnSpPr>
          <p:nvPr/>
        </p:nvCxnSpPr>
        <p:spPr>
          <a:xfrm>
            <a:off x="11023967" y="4054630"/>
            <a:ext cx="0" cy="492546"/>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26" name="Straight Arrow Connector 25">
            <a:extLst>
              <a:ext uri="{FF2B5EF4-FFF2-40B4-BE49-F238E27FC236}">
                <a16:creationId xmlns:a16="http://schemas.microsoft.com/office/drawing/2014/main" id="{A5D8B6B9-823F-B2C4-E32F-FCF9AB0B30A9}"/>
              </a:ext>
            </a:extLst>
          </p:cNvPr>
          <p:cNvCxnSpPr>
            <a:cxnSpLocks/>
          </p:cNvCxnSpPr>
          <p:nvPr/>
        </p:nvCxnSpPr>
        <p:spPr>
          <a:xfrm>
            <a:off x="7526225" y="3997993"/>
            <a:ext cx="3214400" cy="644188"/>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27" name="Straight Arrow Connector 26">
            <a:extLst>
              <a:ext uri="{FF2B5EF4-FFF2-40B4-BE49-F238E27FC236}">
                <a16:creationId xmlns:a16="http://schemas.microsoft.com/office/drawing/2014/main" id="{BB8678D6-8C04-3A0B-E19A-2BB968CA4F25}"/>
              </a:ext>
            </a:extLst>
          </p:cNvPr>
          <p:cNvCxnSpPr>
            <a:cxnSpLocks/>
          </p:cNvCxnSpPr>
          <p:nvPr/>
        </p:nvCxnSpPr>
        <p:spPr>
          <a:xfrm flipH="1" flipV="1">
            <a:off x="7966850" y="5717919"/>
            <a:ext cx="2986425" cy="115126"/>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28" name="Rectangle 27">
            <a:extLst>
              <a:ext uri="{FF2B5EF4-FFF2-40B4-BE49-F238E27FC236}">
                <a16:creationId xmlns:a16="http://schemas.microsoft.com/office/drawing/2014/main" id="{B952F895-4A0D-37FA-B112-07F135D58434}"/>
              </a:ext>
            </a:extLst>
          </p:cNvPr>
          <p:cNvSpPr/>
          <p:nvPr/>
        </p:nvSpPr>
        <p:spPr>
          <a:xfrm>
            <a:off x="6562839" y="5283861"/>
            <a:ext cx="1534535" cy="646332"/>
          </a:xfrm>
          <a:prstGeom prst="rect">
            <a:avLst/>
          </a:prstGeom>
        </p:spPr>
        <p:txBody>
          <a:bodyPr wrap="square">
            <a:spAutoFit/>
          </a:bodyPr>
          <a:lstStyle/>
          <a:p>
            <a:pPr algn="ctr"/>
            <a:r>
              <a:rPr lang="en-US" dirty="0">
                <a:solidFill>
                  <a:srgbClr val="FF66FF"/>
                </a:solidFill>
              </a:rPr>
              <a:t>Alignment </a:t>
            </a:r>
          </a:p>
          <a:p>
            <a:pPr algn="ctr"/>
            <a:r>
              <a:rPr lang="en-US" dirty="0">
                <a:solidFill>
                  <a:srgbClr val="FF66FF"/>
                </a:solidFill>
              </a:rPr>
              <a:t>score 2</a:t>
            </a:r>
          </a:p>
        </p:txBody>
      </p:sp>
    </p:spTree>
    <p:extLst>
      <p:ext uri="{BB962C8B-B14F-4D97-AF65-F5344CB8AC3E}">
        <p14:creationId xmlns:p14="http://schemas.microsoft.com/office/powerpoint/2010/main" val="5518989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2">
            <a:alpha val="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944F4D-22F4-64F0-EE90-5CE784E5D19D}"/>
              </a:ext>
            </a:extLst>
          </p:cNvPr>
          <p:cNvSpPr>
            <a:spLocks noGrp="1"/>
          </p:cNvSpPr>
          <p:nvPr>
            <p:ph type="title"/>
          </p:nvPr>
        </p:nvSpPr>
        <p:spPr/>
        <p:txBody>
          <a:bodyPr/>
          <a:lstStyle/>
          <a:p>
            <a:r>
              <a:rPr lang="en-US" dirty="0">
                <a:solidFill>
                  <a:schemeClr val="bg2"/>
                </a:solidFill>
              </a:rPr>
              <a:t>Large Language Models (LLMs)</a:t>
            </a:r>
          </a:p>
        </p:txBody>
      </p:sp>
      <p:sp>
        <p:nvSpPr>
          <p:cNvPr id="3" name="Content Placeholder 2">
            <a:extLst>
              <a:ext uri="{FF2B5EF4-FFF2-40B4-BE49-F238E27FC236}">
                <a16:creationId xmlns:a16="http://schemas.microsoft.com/office/drawing/2014/main" id="{6C13F941-347D-C93E-8FB7-B463BE7BACE5}"/>
              </a:ext>
            </a:extLst>
          </p:cNvPr>
          <p:cNvSpPr>
            <a:spLocks noGrp="1"/>
          </p:cNvSpPr>
          <p:nvPr>
            <p:ph idx="1"/>
          </p:nvPr>
        </p:nvSpPr>
        <p:spPr>
          <a:xfrm>
            <a:off x="762000" y="2286000"/>
            <a:ext cx="4139184" cy="3810000"/>
          </a:xfrm>
        </p:spPr>
        <p:txBody>
          <a:bodyPr>
            <a:normAutofit fontScale="92500" lnSpcReduction="20000"/>
          </a:bodyPr>
          <a:lstStyle/>
          <a:p>
            <a:pPr marL="0" indent="0">
              <a:buNone/>
            </a:pPr>
            <a:r>
              <a:rPr lang="en-US" sz="1800" b="1" dirty="0">
                <a:solidFill>
                  <a:schemeClr val="bg2"/>
                </a:solidFill>
              </a:rPr>
              <a:t>Attention mechanism</a:t>
            </a:r>
          </a:p>
          <a:p>
            <a:r>
              <a:rPr lang="en-US" sz="2000" dirty="0">
                <a:solidFill>
                  <a:schemeClr val="bg2"/>
                </a:solidFill>
              </a:rPr>
              <a:t>A deep neural network</a:t>
            </a:r>
          </a:p>
          <a:p>
            <a:r>
              <a:rPr lang="en-US" sz="2000" dirty="0">
                <a:solidFill>
                  <a:schemeClr val="bg2"/>
                </a:solidFill>
              </a:rPr>
              <a:t>Calculates </a:t>
            </a:r>
            <a:r>
              <a:rPr lang="en-US" sz="2000" b="1" dirty="0">
                <a:solidFill>
                  <a:schemeClr val="bg2"/>
                </a:solidFill>
              </a:rPr>
              <a:t>alignment score</a:t>
            </a:r>
            <a:r>
              <a:rPr lang="en-US" sz="2000" dirty="0">
                <a:solidFill>
                  <a:schemeClr val="bg2"/>
                </a:solidFill>
              </a:rPr>
              <a:t> </a:t>
            </a:r>
          </a:p>
          <a:p>
            <a:r>
              <a:rPr lang="en-US" sz="2000" dirty="0">
                <a:solidFill>
                  <a:schemeClr val="bg2"/>
                </a:solidFill>
                <a:sym typeface="Wingdings" panose="05000000000000000000" pitchFamily="2" charset="2"/>
              </a:rPr>
              <a:t> quantify how much attention should be paid to each word (depending on the context)</a:t>
            </a:r>
          </a:p>
          <a:p>
            <a:r>
              <a:rPr lang="en-US" sz="2000" dirty="0">
                <a:solidFill>
                  <a:schemeClr val="bg2"/>
                </a:solidFill>
                <a:sym typeface="Wingdings" panose="05000000000000000000" pitchFamily="2" charset="2"/>
              </a:rPr>
              <a:t>These attention scores are dynamic – each word has a different score based on different contexts.</a:t>
            </a:r>
          </a:p>
        </p:txBody>
      </p:sp>
      <p:sp>
        <p:nvSpPr>
          <p:cNvPr id="4" name="Rectangle 3">
            <a:extLst>
              <a:ext uri="{FF2B5EF4-FFF2-40B4-BE49-F238E27FC236}">
                <a16:creationId xmlns:a16="http://schemas.microsoft.com/office/drawing/2014/main" id="{359667E7-F4E8-3C75-392A-D992C215F4BC}"/>
              </a:ext>
            </a:extLst>
          </p:cNvPr>
          <p:cNvSpPr/>
          <p:nvPr/>
        </p:nvSpPr>
        <p:spPr>
          <a:xfrm>
            <a:off x="6344842" y="2055167"/>
            <a:ext cx="5401672" cy="461665"/>
          </a:xfrm>
          <a:prstGeom prst="rect">
            <a:avLst/>
          </a:prstGeom>
        </p:spPr>
        <p:txBody>
          <a:bodyPr wrap="none">
            <a:spAutoFit/>
          </a:bodyPr>
          <a:lstStyle/>
          <a:p>
            <a:r>
              <a:rPr lang="en-US" sz="2400" dirty="0">
                <a:solidFill>
                  <a:srgbClr val="0070C0"/>
                </a:solidFill>
              </a:rPr>
              <a:t>Apple is my father’s favorite &lt;MASK&gt;</a:t>
            </a:r>
          </a:p>
        </p:txBody>
      </p:sp>
      <p:sp>
        <p:nvSpPr>
          <p:cNvPr id="5" name="Rectangle 4">
            <a:extLst>
              <a:ext uri="{FF2B5EF4-FFF2-40B4-BE49-F238E27FC236}">
                <a16:creationId xmlns:a16="http://schemas.microsoft.com/office/drawing/2014/main" id="{8B31FE42-8958-F7FC-8DD1-10AC4CA4546B}"/>
              </a:ext>
            </a:extLst>
          </p:cNvPr>
          <p:cNvSpPr/>
          <p:nvPr/>
        </p:nvSpPr>
        <p:spPr>
          <a:xfrm>
            <a:off x="6096000" y="4531808"/>
            <a:ext cx="1203663" cy="646331"/>
          </a:xfrm>
          <a:prstGeom prst="rect">
            <a:avLst/>
          </a:prstGeom>
        </p:spPr>
        <p:txBody>
          <a:bodyPr wrap="none">
            <a:spAutoFit/>
          </a:bodyPr>
          <a:lstStyle/>
          <a:p>
            <a:pPr algn="ctr"/>
            <a:r>
              <a:rPr lang="en-US" dirty="0">
                <a:solidFill>
                  <a:srgbClr val="000000"/>
                </a:solidFill>
              </a:rPr>
              <a:t>Alignment </a:t>
            </a:r>
          </a:p>
          <a:p>
            <a:pPr algn="ctr"/>
            <a:r>
              <a:rPr lang="en-US" dirty="0">
                <a:solidFill>
                  <a:srgbClr val="000000"/>
                </a:solidFill>
              </a:rPr>
              <a:t>score 1</a:t>
            </a:r>
          </a:p>
        </p:txBody>
      </p:sp>
      <p:pic>
        <p:nvPicPr>
          <p:cNvPr id="6" name="Picture 5">
            <a:extLst>
              <a:ext uri="{FF2B5EF4-FFF2-40B4-BE49-F238E27FC236}">
                <a16:creationId xmlns:a16="http://schemas.microsoft.com/office/drawing/2014/main" id="{055F5938-8953-BB91-3824-6DE87605B259}"/>
              </a:ext>
            </a:extLst>
          </p:cNvPr>
          <p:cNvPicPr>
            <a:picLocks noChangeAspect="1"/>
          </p:cNvPicPr>
          <p:nvPr/>
        </p:nvPicPr>
        <p:blipFill>
          <a:blip r:embed="rId2"/>
          <a:stretch>
            <a:fillRect/>
          </a:stretch>
        </p:blipFill>
        <p:spPr>
          <a:xfrm rot="5400000">
            <a:off x="6175250" y="3122493"/>
            <a:ext cx="1287407" cy="196116"/>
          </a:xfrm>
          <a:prstGeom prst="rect">
            <a:avLst/>
          </a:prstGeom>
        </p:spPr>
      </p:pic>
      <p:pic>
        <p:nvPicPr>
          <p:cNvPr id="7" name="Picture 6">
            <a:extLst>
              <a:ext uri="{FF2B5EF4-FFF2-40B4-BE49-F238E27FC236}">
                <a16:creationId xmlns:a16="http://schemas.microsoft.com/office/drawing/2014/main" id="{B9109FF8-636B-12B5-4348-354FF41ED11E}"/>
              </a:ext>
            </a:extLst>
          </p:cNvPr>
          <p:cNvPicPr>
            <a:picLocks noChangeAspect="1"/>
          </p:cNvPicPr>
          <p:nvPr/>
        </p:nvPicPr>
        <p:blipFill>
          <a:blip r:embed="rId3"/>
          <a:stretch>
            <a:fillRect/>
          </a:stretch>
        </p:blipFill>
        <p:spPr>
          <a:xfrm rot="5400000">
            <a:off x="6778133" y="3147354"/>
            <a:ext cx="1300066" cy="196117"/>
          </a:xfrm>
          <a:prstGeom prst="rect">
            <a:avLst/>
          </a:prstGeom>
        </p:spPr>
      </p:pic>
      <p:pic>
        <p:nvPicPr>
          <p:cNvPr id="8" name="Picture 7">
            <a:extLst>
              <a:ext uri="{FF2B5EF4-FFF2-40B4-BE49-F238E27FC236}">
                <a16:creationId xmlns:a16="http://schemas.microsoft.com/office/drawing/2014/main" id="{59321030-D332-96B6-53A9-EEA57824AE10}"/>
              </a:ext>
            </a:extLst>
          </p:cNvPr>
          <p:cNvPicPr>
            <a:picLocks noChangeAspect="1"/>
          </p:cNvPicPr>
          <p:nvPr/>
        </p:nvPicPr>
        <p:blipFill>
          <a:blip r:embed="rId4"/>
          <a:stretch>
            <a:fillRect/>
          </a:stretch>
        </p:blipFill>
        <p:spPr>
          <a:xfrm rot="5400000">
            <a:off x="7231188" y="3128593"/>
            <a:ext cx="1287409" cy="183915"/>
          </a:xfrm>
          <a:prstGeom prst="rect">
            <a:avLst/>
          </a:prstGeom>
        </p:spPr>
      </p:pic>
      <p:pic>
        <p:nvPicPr>
          <p:cNvPr id="9" name="Picture 8">
            <a:extLst>
              <a:ext uri="{FF2B5EF4-FFF2-40B4-BE49-F238E27FC236}">
                <a16:creationId xmlns:a16="http://schemas.microsoft.com/office/drawing/2014/main" id="{6919686D-5B58-D05C-FA2A-FC741D5E410D}"/>
              </a:ext>
            </a:extLst>
          </p:cNvPr>
          <p:cNvPicPr>
            <a:picLocks noChangeAspect="1"/>
          </p:cNvPicPr>
          <p:nvPr/>
        </p:nvPicPr>
        <p:blipFill>
          <a:blip r:embed="rId5"/>
          <a:stretch>
            <a:fillRect/>
          </a:stretch>
        </p:blipFill>
        <p:spPr>
          <a:xfrm rot="5400000">
            <a:off x="7972536" y="3151871"/>
            <a:ext cx="1300068" cy="187083"/>
          </a:xfrm>
          <a:prstGeom prst="rect">
            <a:avLst/>
          </a:prstGeom>
        </p:spPr>
      </p:pic>
      <p:pic>
        <p:nvPicPr>
          <p:cNvPr id="10" name="Picture 9">
            <a:extLst>
              <a:ext uri="{FF2B5EF4-FFF2-40B4-BE49-F238E27FC236}">
                <a16:creationId xmlns:a16="http://schemas.microsoft.com/office/drawing/2014/main" id="{C514432D-F2DB-C16A-CF32-5F6F6D01F12F}"/>
              </a:ext>
            </a:extLst>
          </p:cNvPr>
          <p:cNvPicPr>
            <a:picLocks noChangeAspect="1"/>
          </p:cNvPicPr>
          <p:nvPr/>
        </p:nvPicPr>
        <p:blipFill>
          <a:blip r:embed="rId6"/>
          <a:stretch>
            <a:fillRect/>
          </a:stretch>
        </p:blipFill>
        <p:spPr>
          <a:xfrm rot="5400000">
            <a:off x="10377331" y="3189194"/>
            <a:ext cx="1335804" cy="183915"/>
          </a:xfrm>
          <a:prstGeom prst="rect">
            <a:avLst/>
          </a:prstGeom>
        </p:spPr>
      </p:pic>
      <p:pic>
        <p:nvPicPr>
          <p:cNvPr id="11" name="Picture 10">
            <a:extLst>
              <a:ext uri="{FF2B5EF4-FFF2-40B4-BE49-F238E27FC236}">
                <a16:creationId xmlns:a16="http://schemas.microsoft.com/office/drawing/2014/main" id="{7F2F3AFA-0966-4166-D5A6-D8AE3B33AE47}"/>
              </a:ext>
            </a:extLst>
          </p:cNvPr>
          <p:cNvPicPr>
            <a:picLocks noChangeAspect="1"/>
          </p:cNvPicPr>
          <p:nvPr/>
        </p:nvPicPr>
        <p:blipFill>
          <a:blip r:embed="rId7"/>
          <a:stretch>
            <a:fillRect/>
          </a:stretch>
        </p:blipFill>
        <p:spPr>
          <a:xfrm rot="5400000">
            <a:off x="9141503" y="3163851"/>
            <a:ext cx="1297465" cy="184904"/>
          </a:xfrm>
          <a:prstGeom prst="rect">
            <a:avLst/>
          </a:prstGeom>
        </p:spPr>
      </p:pic>
      <p:pic>
        <p:nvPicPr>
          <p:cNvPr id="12" name="Picture 11">
            <a:extLst>
              <a:ext uri="{FF2B5EF4-FFF2-40B4-BE49-F238E27FC236}">
                <a16:creationId xmlns:a16="http://schemas.microsoft.com/office/drawing/2014/main" id="{2BDE4220-E878-B88C-090B-E0A7C57CA9C4}"/>
              </a:ext>
            </a:extLst>
          </p:cNvPr>
          <p:cNvPicPr>
            <a:picLocks noChangeAspect="1"/>
          </p:cNvPicPr>
          <p:nvPr/>
        </p:nvPicPr>
        <p:blipFill>
          <a:blip r:embed="rId8"/>
          <a:stretch>
            <a:fillRect/>
          </a:stretch>
        </p:blipFill>
        <p:spPr>
          <a:xfrm rot="5400000">
            <a:off x="10398321" y="4802774"/>
            <a:ext cx="1293824" cy="782628"/>
          </a:xfrm>
          <a:prstGeom prst="rect">
            <a:avLst/>
          </a:prstGeom>
        </p:spPr>
      </p:pic>
      <p:cxnSp>
        <p:nvCxnSpPr>
          <p:cNvPr id="13" name="Straight Arrow Connector 12">
            <a:extLst>
              <a:ext uri="{FF2B5EF4-FFF2-40B4-BE49-F238E27FC236}">
                <a16:creationId xmlns:a16="http://schemas.microsoft.com/office/drawing/2014/main" id="{C908E89C-58AC-7AA8-1AB5-CB4CD4A1F4FB}"/>
              </a:ext>
            </a:extLst>
          </p:cNvPr>
          <p:cNvCxnSpPr>
            <a:cxnSpLocks/>
          </p:cNvCxnSpPr>
          <p:nvPr/>
        </p:nvCxnSpPr>
        <p:spPr>
          <a:xfrm>
            <a:off x="11023967" y="4054630"/>
            <a:ext cx="0" cy="492546"/>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26" name="Straight Arrow Connector 25">
            <a:extLst>
              <a:ext uri="{FF2B5EF4-FFF2-40B4-BE49-F238E27FC236}">
                <a16:creationId xmlns:a16="http://schemas.microsoft.com/office/drawing/2014/main" id="{BD1E792A-5B84-72AC-D071-9582458EF5DB}"/>
              </a:ext>
            </a:extLst>
          </p:cNvPr>
          <p:cNvCxnSpPr>
            <a:cxnSpLocks/>
          </p:cNvCxnSpPr>
          <p:nvPr/>
        </p:nvCxnSpPr>
        <p:spPr>
          <a:xfrm>
            <a:off x="7966850" y="3949054"/>
            <a:ext cx="2773775" cy="693127"/>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27" name="Straight Arrow Connector 26">
            <a:extLst>
              <a:ext uri="{FF2B5EF4-FFF2-40B4-BE49-F238E27FC236}">
                <a16:creationId xmlns:a16="http://schemas.microsoft.com/office/drawing/2014/main" id="{82D05E88-0E35-94D4-454D-BBE9F563CD56}"/>
              </a:ext>
            </a:extLst>
          </p:cNvPr>
          <p:cNvCxnSpPr>
            <a:cxnSpLocks/>
          </p:cNvCxnSpPr>
          <p:nvPr/>
        </p:nvCxnSpPr>
        <p:spPr>
          <a:xfrm flipH="1" flipV="1">
            <a:off x="8529028" y="5181412"/>
            <a:ext cx="2424248" cy="651633"/>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28" name="Rectangle 27">
            <a:extLst>
              <a:ext uri="{FF2B5EF4-FFF2-40B4-BE49-F238E27FC236}">
                <a16:creationId xmlns:a16="http://schemas.microsoft.com/office/drawing/2014/main" id="{B6619DF9-425D-C999-D4B1-86810FB60210}"/>
              </a:ext>
            </a:extLst>
          </p:cNvPr>
          <p:cNvSpPr/>
          <p:nvPr/>
        </p:nvSpPr>
        <p:spPr>
          <a:xfrm>
            <a:off x="6562839" y="5283861"/>
            <a:ext cx="1534535" cy="646332"/>
          </a:xfrm>
          <a:prstGeom prst="rect">
            <a:avLst/>
          </a:prstGeom>
        </p:spPr>
        <p:txBody>
          <a:bodyPr wrap="square">
            <a:spAutoFit/>
          </a:bodyPr>
          <a:lstStyle/>
          <a:p>
            <a:pPr algn="ctr"/>
            <a:r>
              <a:rPr lang="en-US" dirty="0">
                <a:solidFill>
                  <a:srgbClr val="FF66FF"/>
                </a:solidFill>
              </a:rPr>
              <a:t>Alignment </a:t>
            </a:r>
          </a:p>
          <a:p>
            <a:pPr algn="ctr"/>
            <a:r>
              <a:rPr lang="en-US" dirty="0">
                <a:solidFill>
                  <a:srgbClr val="FF66FF"/>
                </a:solidFill>
              </a:rPr>
              <a:t>score 2</a:t>
            </a:r>
          </a:p>
        </p:txBody>
      </p:sp>
      <p:sp>
        <p:nvSpPr>
          <p:cNvPr id="29" name="Rectangle 28">
            <a:extLst>
              <a:ext uri="{FF2B5EF4-FFF2-40B4-BE49-F238E27FC236}">
                <a16:creationId xmlns:a16="http://schemas.microsoft.com/office/drawing/2014/main" id="{F2AC8158-9DBA-6595-3FD4-9CF535F4C315}"/>
              </a:ext>
            </a:extLst>
          </p:cNvPr>
          <p:cNvSpPr/>
          <p:nvPr/>
        </p:nvSpPr>
        <p:spPr>
          <a:xfrm>
            <a:off x="7113646" y="4547756"/>
            <a:ext cx="1534535" cy="646332"/>
          </a:xfrm>
          <a:prstGeom prst="rect">
            <a:avLst/>
          </a:prstGeom>
        </p:spPr>
        <p:txBody>
          <a:bodyPr wrap="square">
            <a:spAutoFit/>
          </a:bodyPr>
          <a:lstStyle/>
          <a:p>
            <a:pPr algn="ctr"/>
            <a:r>
              <a:rPr lang="en-US" dirty="0">
                <a:solidFill>
                  <a:srgbClr val="FFCD00"/>
                </a:solidFill>
              </a:rPr>
              <a:t>Alignment </a:t>
            </a:r>
          </a:p>
          <a:p>
            <a:pPr algn="ctr"/>
            <a:r>
              <a:rPr lang="en-US" dirty="0">
                <a:solidFill>
                  <a:srgbClr val="FFCD00"/>
                </a:solidFill>
              </a:rPr>
              <a:t>score 3</a:t>
            </a:r>
          </a:p>
        </p:txBody>
      </p:sp>
    </p:spTree>
    <p:extLst>
      <p:ext uri="{BB962C8B-B14F-4D97-AF65-F5344CB8AC3E}">
        <p14:creationId xmlns:p14="http://schemas.microsoft.com/office/powerpoint/2010/main" val="21043186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2">
            <a:alpha val="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944F4D-22F4-64F0-EE90-5CE784E5D19D}"/>
              </a:ext>
            </a:extLst>
          </p:cNvPr>
          <p:cNvSpPr>
            <a:spLocks noGrp="1"/>
          </p:cNvSpPr>
          <p:nvPr>
            <p:ph type="title"/>
          </p:nvPr>
        </p:nvSpPr>
        <p:spPr/>
        <p:txBody>
          <a:bodyPr/>
          <a:lstStyle/>
          <a:p>
            <a:r>
              <a:rPr lang="en-US" dirty="0">
                <a:solidFill>
                  <a:schemeClr val="bg2"/>
                </a:solidFill>
              </a:rPr>
              <a:t>Large Language Models (LLMs)</a:t>
            </a:r>
          </a:p>
        </p:txBody>
      </p:sp>
      <p:sp>
        <p:nvSpPr>
          <p:cNvPr id="3" name="Content Placeholder 2">
            <a:extLst>
              <a:ext uri="{FF2B5EF4-FFF2-40B4-BE49-F238E27FC236}">
                <a16:creationId xmlns:a16="http://schemas.microsoft.com/office/drawing/2014/main" id="{6C13F941-347D-C93E-8FB7-B463BE7BACE5}"/>
              </a:ext>
            </a:extLst>
          </p:cNvPr>
          <p:cNvSpPr>
            <a:spLocks noGrp="1"/>
          </p:cNvSpPr>
          <p:nvPr>
            <p:ph idx="1"/>
          </p:nvPr>
        </p:nvSpPr>
        <p:spPr>
          <a:xfrm>
            <a:off x="762000" y="2286000"/>
            <a:ext cx="4139184" cy="3810000"/>
          </a:xfrm>
        </p:spPr>
        <p:txBody>
          <a:bodyPr>
            <a:normAutofit fontScale="92500" lnSpcReduction="20000"/>
          </a:bodyPr>
          <a:lstStyle/>
          <a:p>
            <a:pPr marL="0" indent="0">
              <a:buNone/>
            </a:pPr>
            <a:r>
              <a:rPr lang="en-US" sz="1800" b="1" dirty="0">
                <a:solidFill>
                  <a:schemeClr val="bg2"/>
                </a:solidFill>
              </a:rPr>
              <a:t>Attention mechanism</a:t>
            </a:r>
          </a:p>
          <a:p>
            <a:r>
              <a:rPr lang="en-US" sz="2000" dirty="0">
                <a:solidFill>
                  <a:schemeClr val="bg2"/>
                </a:solidFill>
              </a:rPr>
              <a:t>A deep neural network</a:t>
            </a:r>
          </a:p>
          <a:p>
            <a:r>
              <a:rPr lang="en-US" sz="2000" dirty="0">
                <a:solidFill>
                  <a:schemeClr val="bg2"/>
                </a:solidFill>
              </a:rPr>
              <a:t>Calculates </a:t>
            </a:r>
            <a:r>
              <a:rPr lang="en-US" sz="2000" b="1" dirty="0">
                <a:solidFill>
                  <a:schemeClr val="bg2"/>
                </a:solidFill>
              </a:rPr>
              <a:t>alignment score</a:t>
            </a:r>
            <a:r>
              <a:rPr lang="en-US" sz="2000" dirty="0">
                <a:solidFill>
                  <a:schemeClr val="bg2"/>
                </a:solidFill>
              </a:rPr>
              <a:t> </a:t>
            </a:r>
          </a:p>
          <a:p>
            <a:r>
              <a:rPr lang="en-US" sz="2000" dirty="0">
                <a:solidFill>
                  <a:schemeClr val="bg2"/>
                </a:solidFill>
                <a:sym typeface="Wingdings" panose="05000000000000000000" pitchFamily="2" charset="2"/>
              </a:rPr>
              <a:t> quantify how much attention should be paid to each word (depending on the context)</a:t>
            </a:r>
          </a:p>
          <a:p>
            <a:r>
              <a:rPr lang="en-US" sz="2000" dirty="0">
                <a:solidFill>
                  <a:schemeClr val="bg2"/>
                </a:solidFill>
                <a:sym typeface="Wingdings" panose="05000000000000000000" pitchFamily="2" charset="2"/>
              </a:rPr>
              <a:t>These attention scores are dynamic – each word has a different score based on different contexts.</a:t>
            </a:r>
          </a:p>
        </p:txBody>
      </p:sp>
      <p:sp>
        <p:nvSpPr>
          <p:cNvPr id="4" name="Rectangle 3">
            <a:extLst>
              <a:ext uri="{FF2B5EF4-FFF2-40B4-BE49-F238E27FC236}">
                <a16:creationId xmlns:a16="http://schemas.microsoft.com/office/drawing/2014/main" id="{6689CED6-1412-EC84-7AA2-7CCAEC21DC69}"/>
              </a:ext>
            </a:extLst>
          </p:cNvPr>
          <p:cNvSpPr/>
          <p:nvPr/>
        </p:nvSpPr>
        <p:spPr>
          <a:xfrm>
            <a:off x="6344842" y="2024390"/>
            <a:ext cx="5401672" cy="461665"/>
          </a:xfrm>
          <a:prstGeom prst="rect">
            <a:avLst/>
          </a:prstGeom>
        </p:spPr>
        <p:txBody>
          <a:bodyPr wrap="none">
            <a:spAutoFit/>
          </a:bodyPr>
          <a:lstStyle/>
          <a:p>
            <a:r>
              <a:rPr lang="en-US" sz="2400" dirty="0">
                <a:solidFill>
                  <a:srgbClr val="0070C0"/>
                </a:solidFill>
              </a:rPr>
              <a:t>Apple is my father’s favorite &lt;MASK&gt;</a:t>
            </a:r>
          </a:p>
        </p:txBody>
      </p:sp>
      <p:sp>
        <p:nvSpPr>
          <p:cNvPr id="5" name="Rectangle 4">
            <a:extLst>
              <a:ext uri="{FF2B5EF4-FFF2-40B4-BE49-F238E27FC236}">
                <a16:creationId xmlns:a16="http://schemas.microsoft.com/office/drawing/2014/main" id="{33F818DB-6A5F-BEEA-8924-5CAB7D984A2F}"/>
              </a:ext>
            </a:extLst>
          </p:cNvPr>
          <p:cNvSpPr/>
          <p:nvPr/>
        </p:nvSpPr>
        <p:spPr>
          <a:xfrm>
            <a:off x="6096000" y="4501031"/>
            <a:ext cx="1203663" cy="646331"/>
          </a:xfrm>
          <a:prstGeom prst="rect">
            <a:avLst/>
          </a:prstGeom>
        </p:spPr>
        <p:txBody>
          <a:bodyPr wrap="none">
            <a:spAutoFit/>
          </a:bodyPr>
          <a:lstStyle/>
          <a:p>
            <a:pPr algn="ctr"/>
            <a:r>
              <a:rPr lang="en-US" dirty="0">
                <a:solidFill>
                  <a:srgbClr val="000000"/>
                </a:solidFill>
              </a:rPr>
              <a:t>Alignment </a:t>
            </a:r>
          </a:p>
          <a:p>
            <a:pPr algn="ctr"/>
            <a:r>
              <a:rPr lang="en-US" dirty="0">
                <a:solidFill>
                  <a:srgbClr val="000000"/>
                </a:solidFill>
              </a:rPr>
              <a:t>score 1</a:t>
            </a:r>
          </a:p>
        </p:txBody>
      </p:sp>
      <p:pic>
        <p:nvPicPr>
          <p:cNvPr id="6" name="Picture 5">
            <a:extLst>
              <a:ext uri="{FF2B5EF4-FFF2-40B4-BE49-F238E27FC236}">
                <a16:creationId xmlns:a16="http://schemas.microsoft.com/office/drawing/2014/main" id="{0C9F84C2-F14C-C668-ACDD-3BC1EF2F2666}"/>
              </a:ext>
            </a:extLst>
          </p:cNvPr>
          <p:cNvPicPr>
            <a:picLocks noChangeAspect="1"/>
          </p:cNvPicPr>
          <p:nvPr/>
        </p:nvPicPr>
        <p:blipFill>
          <a:blip r:embed="rId2"/>
          <a:stretch>
            <a:fillRect/>
          </a:stretch>
        </p:blipFill>
        <p:spPr>
          <a:xfrm rot="5400000">
            <a:off x="6175250" y="3091716"/>
            <a:ext cx="1287407" cy="196116"/>
          </a:xfrm>
          <a:prstGeom prst="rect">
            <a:avLst/>
          </a:prstGeom>
        </p:spPr>
      </p:pic>
      <p:pic>
        <p:nvPicPr>
          <p:cNvPr id="7" name="Picture 6">
            <a:extLst>
              <a:ext uri="{FF2B5EF4-FFF2-40B4-BE49-F238E27FC236}">
                <a16:creationId xmlns:a16="http://schemas.microsoft.com/office/drawing/2014/main" id="{2AF6F753-3F23-D144-36B2-771E2478B4D3}"/>
              </a:ext>
            </a:extLst>
          </p:cNvPr>
          <p:cNvPicPr>
            <a:picLocks noChangeAspect="1"/>
          </p:cNvPicPr>
          <p:nvPr/>
        </p:nvPicPr>
        <p:blipFill>
          <a:blip r:embed="rId3"/>
          <a:stretch>
            <a:fillRect/>
          </a:stretch>
        </p:blipFill>
        <p:spPr>
          <a:xfrm rot="5400000">
            <a:off x="6778133" y="3116577"/>
            <a:ext cx="1300066" cy="196117"/>
          </a:xfrm>
          <a:prstGeom prst="rect">
            <a:avLst/>
          </a:prstGeom>
        </p:spPr>
      </p:pic>
      <p:pic>
        <p:nvPicPr>
          <p:cNvPr id="8" name="Picture 7">
            <a:extLst>
              <a:ext uri="{FF2B5EF4-FFF2-40B4-BE49-F238E27FC236}">
                <a16:creationId xmlns:a16="http://schemas.microsoft.com/office/drawing/2014/main" id="{94C868A6-E25B-7C4F-EFEB-224E48596795}"/>
              </a:ext>
            </a:extLst>
          </p:cNvPr>
          <p:cNvPicPr>
            <a:picLocks noChangeAspect="1"/>
          </p:cNvPicPr>
          <p:nvPr/>
        </p:nvPicPr>
        <p:blipFill>
          <a:blip r:embed="rId4"/>
          <a:stretch>
            <a:fillRect/>
          </a:stretch>
        </p:blipFill>
        <p:spPr>
          <a:xfrm rot="5400000">
            <a:off x="7231188" y="3097816"/>
            <a:ext cx="1287409" cy="183915"/>
          </a:xfrm>
          <a:prstGeom prst="rect">
            <a:avLst/>
          </a:prstGeom>
        </p:spPr>
      </p:pic>
      <p:pic>
        <p:nvPicPr>
          <p:cNvPr id="9" name="Picture 8">
            <a:extLst>
              <a:ext uri="{FF2B5EF4-FFF2-40B4-BE49-F238E27FC236}">
                <a16:creationId xmlns:a16="http://schemas.microsoft.com/office/drawing/2014/main" id="{24C995EB-BBDE-0B3B-FC18-75AA0335D3C3}"/>
              </a:ext>
            </a:extLst>
          </p:cNvPr>
          <p:cNvPicPr>
            <a:picLocks noChangeAspect="1"/>
          </p:cNvPicPr>
          <p:nvPr/>
        </p:nvPicPr>
        <p:blipFill>
          <a:blip r:embed="rId5"/>
          <a:stretch>
            <a:fillRect/>
          </a:stretch>
        </p:blipFill>
        <p:spPr>
          <a:xfrm rot="5400000">
            <a:off x="7972536" y="3121094"/>
            <a:ext cx="1300068" cy="187083"/>
          </a:xfrm>
          <a:prstGeom prst="rect">
            <a:avLst/>
          </a:prstGeom>
        </p:spPr>
      </p:pic>
      <p:pic>
        <p:nvPicPr>
          <p:cNvPr id="10" name="Picture 9">
            <a:extLst>
              <a:ext uri="{FF2B5EF4-FFF2-40B4-BE49-F238E27FC236}">
                <a16:creationId xmlns:a16="http://schemas.microsoft.com/office/drawing/2014/main" id="{83D936CC-768A-AA3D-C571-23360D7F4B76}"/>
              </a:ext>
            </a:extLst>
          </p:cNvPr>
          <p:cNvPicPr>
            <a:picLocks noChangeAspect="1"/>
          </p:cNvPicPr>
          <p:nvPr/>
        </p:nvPicPr>
        <p:blipFill>
          <a:blip r:embed="rId6"/>
          <a:stretch>
            <a:fillRect/>
          </a:stretch>
        </p:blipFill>
        <p:spPr>
          <a:xfrm rot="5400000">
            <a:off x="10377331" y="3158417"/>
            <a:ext cx="1335804" cy="183915"/>
          </a:xfrm>
          <a:prstGeom prst="rect">
            <a:avLst/>
          </a:prstGeom>
        </p:spPr>
      </p:pic>
      <p:pic>
        <p:nvPicPr>
          <p:cNvPr id="11" name="Picture 10">
            <a:extLst>
              <a:ext uri="{FF2B5EF4-FFF2-40B4-BE49-F238E27FC236}">
                <a16:creationId xmlns:a16="http://schemas.microsoft.com/office/drawing/2014/main" id="{7479F7F1-89E0-1532-1D65-21AC7109AC30}"/>
              </a:ext>
            </a:extLst>
          </p:cNvPr>
          <p:cNvPicPr>
            <a:picLocks noChangeAspect="1"/>
          </p:cNvPicPr>
          <p:nvPr/>
        </p:nvPicPr>
        <p:blipFill>
          <a:blip r:embed="rId7"/>
          <a:stretch>
            <a:fillRect/>
          </a:stretch>
        </p:blipFill>
        <p:spPr>
          <a:xfrm rot="5400000">
            <a:off x="9141503" y="3133074"/>
            <a:ext cx="1297465" cy="184904"/>
          </a:xfrm>
          <a:prstGeom prst="rect">
            <a:avLst/>
          </a:prstGeom>
        </p:spPr>
      </p:pic>
      <p:pic>
        <p:nvPicPr>
          <p:cNvPr id="12" name="Picture 11">
            <a:extLst>
              <a:ext uri="{FF2B5EF4-FFF2-40B4-BE49-F238E27FC236}">
                <a16:creationId xmlns:a16="http://schemas.microsoft.com/office/drawing/2014/main" id="{EC4FA842-6130-968E-E44B-1F8085DDDF87}"/>
              </a:ext>
            </a:extLst>
          </p:cNvPr>
          <p:cNvPicPr>
            <a:picLocks noChangeAspect="1"/>
          </p:cNvPicPr>
          <p:nvPr/>
        </p:nvPicPr>
        <p:blipFill>
          <a:blip r:embed="rId8"/>
          <a:stretch>
            <a:fillRect/>
          </a:stretch>
        </p:blipFill>
        <p:spPr>
          <a:xfrm rot="5400000">
            <a:off x="10398321" y="4771997"/>
            <a:ext cx="1293824" cy="782628"/>
          </a:xfrm>
          <a:prstGeom prst="rect">
            <a:avLst/>
          </a:prstGeom>
        </p:spPr>
      </p:pic>
      <p:cxnSp>
        <p:nvCxnSpPr>
          <p:cNvPr id="13" name="Straight Arrow Connector 12">
            <a:extLst>
              <a:ext uri="{FF2B5EF4-FFF2-40B4-BE49-F238E27FC236}">
                <a16:creationId xmlns:a16="http://schemas.microsoft.com/office/drawing/2014/main" id="{C0919AC2-FC00-3BD6-C687-6E8BCACF7008}"/>
              </a:ext>
            </a:extLst>
          </p:cNvPr>
          <p:cNvCxnSpPr>
            <a:cxnSpLocks/>
          </p:cNvCxnSpPr>
          <p:nvPr/>
        </p:nvCxnSpPr>
        <p:spPr>
          <a:xfrm>
            <a:off x="11023967" y="4023853"/>
            <a:ext cx="0" cy="492546"/>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26" name="Straight Arrow Connector 25">
            <a:extLst>
              <a:ext uri="{FF2B5EF4-FFF2-40B4-BE49-F238E27FC236}">
                <a16:creationId xmlns:a16="http://schemas.microsoft.com/office/drawing/2014/main" id="{95B7DB04-3B36-82D7-A21D-ECD687FBCB83}"/>
              </a:ext>
            </a:extLst>
          </p:cNvPr>
          <p:cNvCxnSpPr>
            <a:cxnSpLocks/>
          </p:cNvCxnSpPr>
          <p:nvPr/>
        </p:nvCxnSpPr>
        <p:spPr>
          <a:xfrm>
            <a:off x="8716112" y="3979981"/>
            <a:ext cx="2024513" cy="631423"/>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27" name="Straight Arrow Connector 26">
            <a:extLst>
              <a:ext uri="{FF2B5EF4-FFF2-40B4-BE49-F238E27FC236}">
                <a16:creationId xmlns:a16="http://schemas.microsoft.com/office/drawing/2014/main" id="{EEA3C648-8131-307C-CE1A-B133656463E3}"/>
              </a:ext>
            </a:extLst>
          </p:cNvPr>
          <p:cNvCxnSpPr>
            <a:cxnSpLocks/>
          </p:cNvCxnSpPr>
          <p:nvPr/>
        </p:nvCxnSpPr>
        <p:spPr>
          <a:xfrm flipH="1" flipV="1">
            <a:off x="9122301" y="5655857"/>
            <a:ext cx="1830975" cy="146412"/>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28" name="Rectangle 27">
            <a:extLst>
              <a:ext uri="{FF2B5EF4-FFF2-40B4-BE49-F238E27FC236}">
                <a16:creationId xmlns:a16="http://schemas.microsoft.com/office/drawing/2014/main" id="{C347F430-B034-1E80-E743-BD3077691FA5}"/>
              </a:ext>
            </a:extLst>
          </p:cNvPr>
          <p:cNvSpPr/>
          <p:nvPr/>
        </p:nvSpPr>
        <p:spPr>
          <a:xfrm>
            <a:off x="6562839" y="5253084"/>
            <a:ext cx="1534535" cy="646332"/>
          </a:xfrm>
          <a:prstGeom prst="rect">
            <a:avLst/>
          </a:prstGeom>
        </p:spPr>
        <p:txBody>
          <a:bodyPr wrap="square">
            <a:spAutoFit/>
          </a:bodyPr>
          <a:lstStyle/>
          <a:p>
            <a:pPr algn="ctr"/>
            <a:r>
              <a:rPr lang="en-US" dirty="0">
                <a:solidFill>
                  <a:srgbClr val="FF66FF"/>
                </a:solidFill>
              </a:rPr>
              <a:t>Alignment </a:t>
            </a:r>
          </a:p>
          <a:p>
            <a:pPr algn="ctr"/>
            <a:r>
              <a:rPr lang="en-US" dirty="0">
                <a:solidFill>
                  <a:srgbClr val="FF66FF"/>
                </a:solidFill>
              </a:rPr>
              <a:t>score 2</a:t>
            </a:r>
          </a:p>
        </p:txBody>
      </p:sp>
      <p:sp>
        <p:nvSpPr>
          <p:cNvPr id="29" name="Rectangle 28">
            <a:extLst>
              <a:ext uri="{FF2B5EF4-FFF2-40B4-BE49-F238E27FC236}">
                <a16:creationId xmlns:a16="http://schemas.microsoft.com/office/drawing/2014/main" id="{CCF526CD-C464-78C9-DBA9-CC69D383BD18}"/>
              </a:ext>
            </a:extLst>
          </p:cNvPr>
          <p:cNvSpPr/>
          <p:nvPr/>
        </p:nvSpPr>
        <p:spPr>
          <a:xfrm>
            <a:off x="7113646" y="4516979"/>
            <a:ext cx="1534535" cy="646332"/>
          </a:xfrm>
          <a:prstGeom prst="rect">
            <a:avLst/>
          </a:prstGeom>
        </p:spPr>
        <p:txBody>
          <a:bodyPr wrap="square">
            <a:spAutoFit/>
          </a:bodyPr>
          <a:lstStyle/>
          <a:p>
            <a:pPr algn="ctr"/>
            <a:r>
              <a:rPr lang="en-US" dirty="0">
                <a:solidFill>
                  <a:srgbClr val="FFCD00"/>
                </a:solidFill>
              </a:rPr>
              <a:t>Alignment </a:t>
            </a:r>
          </a:p>
          <a:p>
            <a:pPr algn="ctr"/>
            <a:r>
              <a:rPr lang="en-US" dirty="0">
                <a:solidFill>
                  <a:srgbClr val="FFCD00"/>
                </a:solidFill>
              </a:rPr>
              <a:t>score 3</a:t>
            </a:r>
          </a:p>
        </p:txBody>
      </p:sp>
      <p:sp>
        <p:nvSpPr>
          <p:cNvPr id="30" name="Rectangle 29">
            <a:extLst>
              <a:ext uri="{FF2B5EF4-FFF2-40B4-BE49-F238E27FC236}">
                <a16:creationId xmlns:a16="http://schemas.microsoft.com/office/drawing/2014/main" id="{B91F9C01-012E-0BE0-6D4E-6D5A7965ADB5}"/>
              </a:ext>
            </a:extLst>
          </p:cNvPr>
          <p:cNvSpPr/>
          <p:nvPr/>
        </p:nvSpPr>
        <p:spPr>
          <a:xfrm>
            <a:off x="7792204" y="5235337"/>
            <a:ext cx="1534535" cy="646332"/>
          </a:xfrm>
          <a:prstGeom prst="rect">
            <a:avLst/>
          </a:prstGeom>
        </p:spPr>
        <p:txBody>
          <a:bodyPr wrap="square">
            <a:spAutoFit/>
          </a:bodyPr>
          <a:lstStyle/>
          <a:p>
            <a:pPr algn="ctr"/>
            <a:r>
              <a:rPr lang="en-US" dirty="0">
                <a:solidFill>
                  <a:srgbClr val="FF0000"/>
                </a:solidFill>
              </a:rPr>
              <a:t>Alignment </a:t>
            </a:r>
          </a:p>
          <a:p>
            <a:pPr algn="ctr"/>
            <a:r>
              <a:rPr lang="en-US" dirty="0">
                <a:solidFill>
                  <a:srgbClr val="FF0000"/>
                </a:solidFill>
              </a:rPr>
              <a:t>score 4</a:t>
            </a:r>
          </a:p>
        </p:txBody>
      </p:sp>
    </p:spTree>
    <p:extLst>
      <p:ext uri="{BB962C8B-B14F-4D97-AF65-F5344CB8AC3E}">
        <p14:creationId xmlns:p14="http://schemas.microsoft.com/office/powerpoint/2010/main" val="8263116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2">
            <a:alpha val="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944F4D-22F4-64F0-EE90-5CE784E5D19D}"/>
              </a:ext>
            </a:extLst>
          </p:cNvPr>
          <p:cNvSpPr>
            <a:spLocks noGrp="1"/>
          </p:cNvSpPr>
          <p:nvPr>
            <p:ph type="title"/>
          </p:nvPr>
        </p:nvSpPr>
        <p:spPr/>
        <p:txBody>
          <a:bodyPr/>
          <a:lstStyle/>
          <a:p>
            <a:r>
              <a:rPr lang="en-US" dirty="0">
                <a:solidFill>
                  <a:schemeClr val="bg2"/>
                </a:solidFill>
              </a:rPr>
              <a:t>Large Language Models (LLMs)</a:t>
            </a:r>
          </a:p>
        </p:txBody>
      </p:sp>
      <p:sp>
        <p:nvSpPr>
          <p:cNvPr id="3" name="Content Placeholder 2">
            <a:extLst>
              <a:ext uri="{FF2B5EF4-FFF2-40B4-BE49-F238E27FC236}">
                <a16:creationId xmlns:a16="http://schemas.microsoft.com/office/drawing/2014/main" id="{6C13F941-347D-C93E-8FB7-B463BE7BACE5}"/>
              </a:ext>
            </a:extLst>
          </p:cNvPr>
          <p:cNvSpPr>
            <a:spLocks noGrp="1"/>
          </p:cNvSpPr>
          <p:nvPr>
            <p:ph idx="1"/>
          </p:nvPr>
        </p:nvSpPr>
        <p:spPr>
          <a:xfrm>
            <a:off x="762000" y="2286000"/>
            <a:ext cx="4139184" cy="3810000"/>
          </a:xfrm>
        </p:spPr>
        <p:txBody>
          <a:bodyPr>
            <a:normAutofit fontScale="92500" lnSpcReduction="20000"/>
          </a:bodyPr>
          <a:lstStyle/>
          <a:p>
            <a:pPr marL="0" indent="0">
              <a:buNone/>
            </a:pPr>
            <a:r>
              <a:rPr lang="en-US" sz="1800" b="1" dirty="0">
                <a:solidFill>
                  <a:schemeClr val="bg2"/>
                </a:solidFill>
              </a:rPr>
              <a:t>Attention mechanism</a:t>
            </a:r>
          </a:p>
          <a:p>
            <a:r>
              <a:rPr lang="en-US" sz="2000" dirty="0">
                <a:solidFill>
                  <a:schemeClr val="bg2"/>
                </a:solidFill>
              </a:rPr>
              <a:t>A deep neural network</a:t>
            </a:r>
          </a:p>
          <a:p>
            <a:r>
              <a:rPr lang="en-US" sz="2000" dirty="0">
                <a:solidFill>
                  <a:schemeClr val="bg2"/>
                </a:solidFill>
              </a:rPr>
              <a:t>Calculates </a:t>
            </a:r>
            <a:r>
              <a:rPr lang="en-US" sz="2000" b="1" dirty="0">
                <a:solidFill>
                  <a:schemeClr val="bg2"/>
                </a:solidFill>
              </a:rPr>
              <a:t>alignment score</a:t>
            </a:r>
            <a:r>
              <a:rPr lang="en-US" sz="2000" dirty="0">
                <a:solidFill>
                  <a:schemeClr val="bg2"/>
                </a:solidFill>
              </a:rPr>
              <a:t> </a:t>
            </a:r>
          </a:p>
          <a:p>
            <a:r>
              <a:rPr lang="en-US" sz="2000" dirty="0">
                <a:solidFill>
                  <a:schemeClr val="bg2"/>
                </a:solidFill>
                <a:sym typeface="Wingdings" panose="05000000000000000000" pitchFamily="2" charset="2"/>
              </a:rPr>
              <a:t> quantify how much attention should be paid to each word (depending on the context)</a:t>
            </a:r>
          </a:p>
          <a:p>
            <a:r>
              <a:rPr lang="en-US" sz="2000" dirty="0">
                <a:solidFill>
                  <a:schemeClr val="bg2"/>
                </a:solidFill>
                <a:sym typeface="Wingdings" panose="05000000000000000000" pitchFamily="2" charset="2"/>
              </a:rPr>
              <a:t>These attention scores are dynamic – each word has a different score based on different contexts.</a:t>
            </a:r>
          </a:p>
        </p:txBody>
      </p:sp>
      <p:sp>
        <p:nvSpPr>
          <p:cNvPr id="4" name="Rectangle 3">
            <a:extLst>
              <a:ext uri="{FF2B5EF4-FFF2-40B4-BE49-F238E27FC236}">
                <a16:creationId xmlns:a16="http://schemas.microsoft.com/office/drawing/2014/main" id="{BC184D01-7D7B-A408-3A6C-067D29EE5264}"/>
              </a:ext>
            </a:extLst>
          </p:cNvPr>
          <p:cNvSpPr/>
          <p:nvPr/>
        </p:nvSpPr>
        <p:spPr>
          <a:xfrm>
            <a:off x="6344842" y="2024390"/>
            <a:ext cx="5401672" cy="461665"/>
          </a:xfrm>
          <a:prstGeom prst="rect">
            <a:avLst/>
          </a:prstGeom>
        </p:spPr>
        <p:txBody>
          <a:bodyPr wrap="none">
            <a:spAutoFit/>
          </a:bodyPr>
          <a:lstStyle/>
          <a:p>
            <a:r>
              <a:rPr lang="en-US" sz="2400" dirty="0">
                <a:solidFill>
                  <a:srgbClr val="0070C0"/>
                </a:solidFill>
              </a:rPr>
              <a:t>Apple is my father’s favorite &lt;MASK&gt;</a:t>
            </a:r>
          </a:p>
        </p:txBody>
      </p:sp>
      <p:sp>
        <p:nvSpPr>
          <p:cNvPr id="5" name="Rectangle 4">
            <a:extLst>
              <a:ext uri="{FF2B5EF4-FFF2-40B4-BE49-F238E27FC236}">
                <a16:creationId xmlns:a16="http://schemas.microsoft.com/office/drawing/2014/main" id="{A45120DE-A84F-48EC-91DF-4BC5DF5A96C0}"/>
              </a:ext>
            </a:extLst>
          </p:cNvPr>
          <p:cNvSpPr/>
          <p:nvPr/>
        </p:nvSpPr>
        <p:spPr>
          <a:xfrm>
            <a:off x="6096000" y="4501031"/>
            <a:ext cx="1203663" cy="646331"/>
          </a:xfrm>
          <a:prstGeom prst="rect">
            <a:avLst/>
          </a:prstGeom>
        </p:spPr>
        <p:txBody>
          <a:bodyPr wrap="none">
            <a:spAutoFit/>
          </a:bodyPr>
          <a:lstStyle/>
          <a:p>
            <a:pPr algn="ctr"/>
            <a:r>
              <a:rPr lang="en-US" dirty="0">
                <a:solidFill>
                  <a:srgbClr val="000000"/>
                </a:solidFill>
              </a:rPr>
              <a:t>Alignment </a:t>
            </a:r>
          </a:p>
          <a:p>
            <a:pPr algn="ctr"/>
            <a:r>
              <a:rPr lang="en-US" dirty="0">
                <a:solidFill>
                  <a:srgbClr val="000000"/>
                </a:solidFill>
              </a:rPr>
              <a:t>score 1</a:t>
            </a:r>
          </a:p>
        </p:txBody>
      </p:sp>
      <p:pic>
        <p:nvPicPr>
          <p:cNvPr id="6" name="Picture 5">
            <a:extLst>
              <a:ext uri="{FF2B5EF4-FFF2-40B4-BE49-F238E27FC236}">
                <a16:creationId xmlns:a16="http://schemas.microsoft.com/office/drawing/2014/main" id="{5C259E67-1F95-2477-EF8C-63A74BECCCED}"/>
              </a:ext>
            </a:extLst>
          </p:cNvPr>
          <p:cNvPicPr>
            <a:picLocks noChangeAspect="1"/>
          </p:cNvPicPr>
          <p:nvPr/>
        </p:nvPicPr>
        <p:blipFill>
          <a:blip r:embed="rId2"/>
          <a:stretch>
            <a:fillRect/>
          </a:stretch>
        </p:blipFill>
        <p:spPr>
          <a:xfrm rot="5400000">
            <a:off x="6175250" y="3091716"/>
            <a:ext cx="1287407" cy="196116"/>
          </a:xfrm>
          <a:prstGeom prst="rect">
            <a:avLst/>
          </a:prstGeom>
        </p:spPr>
      </p:pic>
      <p:pic>
        <p:nvPicPr>
          <p:cNvPr id="7" name="Picture 6">
            <a:extLst>
              <a:ext uri="{FF2B5EF4-FFF2-40B4-BE49-F238E27FC236}">
                <a16:creationId xmlns:a16="http://schemas.microsoft.com/office/drawing/2014/main" id="{185BEA52-596D-594B-90C6-6E111B3E0575}"/>
              </a:ext>
            </a:extLst>
          </p:cNvPr>
          <p:cNvPicPr>
            <a:picLocks noChangeAspect="1"/>
          </p:cNvPicPr>
          <p:nvPr/>
        </p:nvPicPr>
        <p:blipFill>
          <a:blip r:embed="rId3"/>
          <a:stretch>
            <a:fillRect/>
          </a:stretch>
        </p:blipFill>
        <p:spPr>
          <a:xfrm rot="5400000">
            <a:off x="6778133" y="3116577"/>
            <a:ext cx="1300066" cy="196117"/>
          </a:xfrm>
          <a:prstGeom prst="rect">
            <a:avLst/>
          </a:prstGeom>
        </p:spPr>
      </p:pic>
      <p:pic>
        <p:nvPicPr>
          <p:cNvPr id="8" name="Picture 7">
            <a:extLst>
              <a:ext uri="{FF2B5EF4-FFF2-40B4-BE49-F238E27FC236}">
                <a16:creationId xmlns:a16="http://schemas.microsoft.com/office/drawing/2014/main" id="{B6E5748E-C939-6BF3-CE82-01EFF6BDBB18}"/>
              </a:ext>
            </a:extLst>
          </p:cNvPr>
          <p:cNvPicPr>
            <a:picLocks noChangeAspect="1"/>
          </p:cNvPicPr>
          <p:nvPr/>
        </p:nvPicPr>
        <p:blipFill>
          <a:blip r:embed="rId4"/>
          <a:stretch>
            <a:fillRect/>
          </a:stretch>
        </p:blipFill>
        <p:spPr>
          <a:xfrm rot="5400000">
            <a:off x="7231188" y="3097816"/>
            <a:ext cx="1287409" cy="183915"/>
          </a:xfrm>
          <a:prstGeom prst="rect">
            <a:avLst/>
          </a:prstGeom>
        </p:spPr>
      </p:pic>
      <p:pic>
        <p:nvPicPr>
          <p:cNvPr id="9" name="Picture 8">
            <a:extLst>
              <a:ext uri="{FF2B5EF4-FFF2-40B4-BE49-F238E27FC236}">
                <a16:creationId xmlns:a16="http://schemas.microsoft.com/office/drawing/2014/main" id="{CCFDEACF-C8B5-BB80-4226-B33F0F4E2821}"/>
              </a:ext>
            </a:extLst>
          </p:cNvPr>
          <p:cNvPicPr>
            <a:picLocks noChangeAspect="1"/>
          </p:cNvPicPr>
          <p:nvPr/>
        </p:nvPicPr>
        <p:blipFill>
          <a:blip r:embed="rId5"/>
          <a:stretch>
            <a:fillRect/>
          </a:stretch>
        </p:blipFill>
        <p:spPr>
          <a:xfrm rot="5400000">
            <a:off x="7972536" y="3121094"/>
            <a:ext cx="1300068" cy="187083"/>
          </a:xfrm>
          <a:prstGeom prst="rect">
            <a:avLst/>
          </a:prstGeom>
        </p:spPr>
      </p:pic>
      <p:pic>
        <p:nvPicPr>
          <p:cNvPr id="10" name="Picture 9">
            <a:extLst>
              <a:ext uri="{FF2B5EF4-FFF2-40B4-BE49-F238E27FC236}">
                <a16:creationId xmlns:a16="http://schemas.microsoft.com/office/drawing/2014/main" id="{15A57404-64A1-C50C-E2D7-2285F93ED68F}"/>
              </a:ext>
            </a:extLst>
          </p:cNvPr>
          <p:cNvPicPr>
            <a:picLocks noChangeAspect="1"/>
          </p:cNvPicPr>
          <p:nvPr/>
        </p:nvPicPr>
        <p:blipFill>
          <a:blip r:embed="rId6"/>
          <a:stretch>
            <a:fillRect/>
          </a:stretch>
        </p:blipFill>
        <p:spPr>
          <a:xfrm rot="5400000">
            <a:off x="10377331" y="3158417"/>
            <a:ext cx="1335804" cy="183915"/>
          </a:xfrm>
          <a:prstGeom prst="rect">
            <a:avLst/>
          </a:prstGeom>
        </p:spPr>
      </p:pic>
      <p:pic>
        <p:nvPicPr>
          <p:cNvPr id="11" name="Picture 10">
            <a:extLst>
              <a:ext uri="{FF2B5EF4-FFF2-40B4-BE49-F238E27FC236}">
                <a16:creationId xmlns:a16="http://schemas.microsoft.com/office/drawing/2014/main" id="{3944EEE5-069D-9F6A-ECFA-25A6D6EAFA70}"/>
              </a:ext>
            </a:extLst>
          </p:cNvPr>
          <p:cNvPicPr>
            <a:picLocks noChangeAspect="1"/>
          </p:cNvPicPr>
          <p:nvPr/>
        </p:nvPicPr>
        <p:blipFill>
          <a:blip r:embed="rId7"/>
          <a:stretch>
            <a:fillRect/>
          </a:stretch>
        </p:blipFill>
        <p:spPr>
          <a:xfrm rot="5400000">
            <a:off x="9141503" y="3133074"/>
            <a:ext cx="1297465" cy="184904"/>
          </a:xfrm>
          <a:prstGeom prst="rect">
            <a:avLst/>
          </a:prstGeom>
        </p:spPr>
      </p:pic>
      <p:pic>
        <p:nvPicPr>
          <p:cNvPr id="12" name="Picture 11">
            <a:extLst>
              <a:ext uri="{FF2B5EF4-FFF2-40B4-BE49-F238E27FC236}">
                <a16:creationId xmlns:a16="http://schemas.microsoft.com/office/drawing/2014/main" id="{CEA7B8E9-B03A-430D-1036-6A7D0F6FEF72}"/>
              </a:ext>
            </a:extLst>
          </p:cNvPr>
          <p:cNvPicPr>
            <a:picLocks noChangeAspect="1"/>
          </p:cNvPicPr>
          <p:nvPr/>
        </p:nvPicPr>
        <p:blipFill>
          <a:blip r:embed="rId8"/>
          <a:stretch>
            <a:fillRect/>
          </a:stretch>
        </p:blipFill>
        <p:spPr>
          <a:xfrm rot="5400000">
            <a:off x="10398321" y="4771997"/>
            <a:ext cx="1293824" cy="782628"/>
          </a:xfrm>
          <a:prstGeom prst="rect">
            <a:avLst/>
          </a:prstGeom>
        </p:spPr>
      </p:pic>
      <p:cxnSp>
        <p:nvCxnSpPr>
          <p:cNvPr id="13" name="Straight Arrow Connector 12">
            <a:extLst>
              <a:ext uri="{FF2B5EF4-FFF2-40B4-BE49-F238E27FC236}">
                <a16:creationId xmlns:a16="http://schemas.microsoft.com/office/drawing/2014/main" id="{3A993F9D-366C-726F-2C59-080D7135FF7C}"/>
              </a:ext>
            </a:extLst>
          </p:cNvPr>
          <p:cNvCxnSpPr>
            <a:cxnSpLocks/>
          </p:cNvCxnSpPr>
          <p:nvPr/>
        </p:nvCxnSpPr>
        <p:spPr>
          <a:xfrm>
            <a:off x="11023967" y="4023853"/>
            <a:ext cx="0" cy="492546"/>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26" name="Straight Arrow Connector 25">
            <a:extLst>
              <a:ext uri="{FF2B5EF4-FFF2-40B4-BE49-F238E27FC236}">
                <a16:creationId xmlns:a16="http://schemas.microsoft.com/office/drawing/2014/main" id="{7CECBE5A-E4BF-3797-8446-929E3795E216}"/>
              </a:ext>
            </a:extLst>
          </p:cNvPr>
          <p:cNvCxnSpPr>
            <a:cxnSpLocks/>
          </p:cNvCxnSpPr>
          <p:nvPr/>
        </p:nvCxnSpPr>
        <p:spPr>
          <a:xfrm>
            <a:off x="9882688" y="4031391"/>
            <a:ext cx="857937" cy="580013"/>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27" name="Straight Arrow Connector 26">
            <a:extLst>
              <a:ext uri="{FF2B5EF4-FFF2-40B4-BE49-F238E27FC236}">
                <a16:creationId xmlns:a16="http://schemas.microsoft.com/office/drawing/2014/main" id="{A3F1DCAD-1821-4BF5-0C31-210CA9AAF074}"/>
              </a:ext>
            </a:extLst>
          </p:cNvPr>
          <p:cNvCxnSpPr>
            <a:cxnSpLocks/>
          </p:cNvCxnSpPr>
          <p:nvPr/>
        </p:nvCxnSpPr>
        <p:spPr>
          <a:xfrm flipH="1" flipV="1">
            <a:off x="10187732" y="5288944"/>
            <a:ext cx="765545" cy="513325"/>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28" name="Rectangle 27">
            <a:extLst>
              <a:ext uri="{FF2B5EF4-FFF2-40B4-BE49-F238E27FC236}">
                <a16:creationId xmlns:a16="http://schemas.microsoft.com/office/drawing/2014/main" id="{939A5F53-9FA8-3762-FE5E-9AEE5DA34F2B}"/>
              </a:ext>
            </a:extLst>
          </p:cNvPr>
          <p:cNvSpPr/>
          <p:nvPr/>
        </p:nvSpPr>
        <p:spPr>
          <a:xfrm>
            <a:off x="6562839" y="5253084"/>
            <a:ext cx="1534535" cy="646332"/>
          </a:xfrm>
          <a:prstGeom prst="rect">
            <a:avLst/>
          </a:prstGeom>
        </p:spPr>
        <p:txBody>
          <a:bodyPr wrap="square">
            <a:spAutoFit/>
          </a:bodyPr>
          <a:lstStyle/>
          <a:p>
            <a:pPr algn="ctr"/>
            <a:r>
              <a:rPr lang="en-US" dirty="0">
                <a:solidFill>
                  <a:srgbClr val="FF66FF"/>
                </a:solidFill>
              </a:rPr>
              <a:t>Alignment </a:t>
            </a:r>
          </a:p>
          <a:p>
            <a:pPr algn="ctr"/>
            <a:r>
              <a:rPr lang="en-US" dirty="0">
                <a:solidFill>
                  <a:srgbClr val="FF66FF"/>
                </a:solidFill>
              </a:rPr>
              <a:t>score 2</a:t>
            </a:r>
          </a:p>
        </p:txBody>
      </p:sp>
      <p:sp>
        <p:nvSpPr>
          <p:cNvPr id="29" name="Rectangle 28">
            <a:extLst>
              <a:ext uri="{FF2B5EF4-FFF2-40B4-BE49-F238E27FC236}">
                <a16:creationId xmlns:a16="http://schemas.microsoft.com/office/drawing/2014/main" id="{03886DA3-6209-2DF8-E70D-941E342E4ADC}"/>
              </a:ext>
            </a:extLst>
          </p:cNvPr>
          <p:cNvSpPr/>
          <p:nvPr/>
        </p:nvSpPr>
        <p:spPr>
          <a:xfrm>
            <a:off x="7113646" y="4516979"/>
            <a:ext cx="1534535" cy="646332"/>
          </a:xfrm>
          <a:prstGeom prst="rect">
            <a:avLst/>
          </a:prstGeom>
        </p:spPr>
        <p:txBody>
          <a:bodyPr wrap="square">
            <a:spAutoFit/>
          </a:bodyPr>
          <a:lstStyle/>
          <a:p>
            <a:pPr algn="ctr"/>
            <a:r>
              <a:rPr lang="en-US" dirty="0">
                <a:solidFill>
                  <a:srgbClr val="FFCD00"/>
                </a:solidFill>
              </a:rPr>
              <a:t>Alignment </a:t>
            </a:r>
          </a:p>
          <a:p>
            <a:pPr algn="ctr"/>
            <a:r>
              <a:rPr lang="en-US" dirty="0">
                <a:solidFill>
                  <a:srgbClr val="FFCD00"/>
                </a:solidFill>
              </a:rPr>
              <a:t>score 3</a:t>
            </a:r>
          </a:p>
        </p:txBody>
      </p:sp>
      <p:sp>
        <p:nvSpPr>
          <p:cNvPr id="30" name="Rectangle 29">
            <a:extLst>
              <a:ext uri="{FF2B5EF4-FFF2-40B4-BE49-F238E27FC236}">
                <a16:creationId xmlns:a16="http://schemas.microsoft.com/office/drawing/2014/main" id="{44B173A7-0EF3-FC18-21E3-6C3C93092A21}"/>
              </a:ext>
            </a:extLst>
          </p:cNvPr>
          <p:cNvSpPr/>
          <p:nvPr/>
        </p:nvSpPr>
        <p:spPr>
          <a:xfrm>
            <a:off x="7792204" y="5235337"/>
            <a:ext cx="1534535" cy="646332"/>
          </a:xfrm>
          <a:prstGeom prst="rect">
            <a:avLst/>
          </a:prstGeom>
        </p:spPr>
        <p:txBody>
          <a:bodyPr wrap="square">
            <a:spAutoFit/>
          </a:bodyPr>
          <a:lstStyle/>
          <a:p>
            <a:pPr algn="ctr"/>
            <a:r>
              <a:rPr lang="en-US" dirty="0">
                <a:solidFill>
                  <a:srgbClr val="FF0000"/>
                </a:solidFill>
              </a:rPr>
              <a:t>Alignment </a:t>
            </a:r>
          </a:p>
          <a:p>
            <a:pPr algn="ctr"/>
            <a:r>
              <a:rPr lang="en-US" dirty="0">
                <a:solidFill>
                  <a:srgbClr val="FF0000"/>
                </a:solidFill>
              </a:rPr>
              <a:t>score 4</a:t>
            </a:r>
          </a:p>
        </p:txBody>
      </p:sp>
      <p:sp>
        <p:nvSpPr>
          <p:cNvPr id="31" name="Rectangle 30">
            <a:extLst>
              <a:ext uri="{FF2B5EF4-FFF2-40B4-BE49-F238E27FC236}">
                <a16:creationId xmlns:a16="http://schemas.microsoft.com/office/drawing/2014/main" id="{FF123E96-63E4-21FB-B6EB-DF59962F17D5}"/>
              </a:ext>
            </a:extLst>
          </p:cNvPr>
          <p:cNvSpPr/>
          <p:nvPr/>
        </p:nvSpPr>
        <p:spPr>
          <a:xfrm>
            <a:off x="9022967" y="4571258"/>
            <a:ext cx="1534535" cy="646332"/>
          </a:xfrm>
          <a:prstGeom prst="rect">
            <a:avLst/>
          </a:prstGeom>
        </p:spPr>
        <p:txBody>
          <a:bodyPr wrap="square">
            <a:spAutoFit/>
          </a:bodyPr>
          <a:lstStyle/>
          <a:p>
            <a:pPr algn="ctr"/>
            <a:r>
              <a:rPr lang="en-US" dirty="0">
                <a:solidFill>
                  <a:srgbClr val="33CCFF"/>
                </a:solidFill>
              </a:rPr>
              <a:t>Alignment </a:t>
            </a:r>
          </a:p>
          <a:p>
            <a:pPr algn="ctr"/>
            <a:r>
              <a:rPr lang="en-US" dirty="0">
                <a:solidFill>
                  <a:srgbClr val="33CCFF"/>
                </a:solidFill>
              </a:rPr>
              <a:t>score 5</a:t>
            </a:r>
          </a:p>
        </p:txBody>
      </p:sp>
    </p:spTree>
    <p:extLst>
      <p:ext uri="{BB962C8B-B14F-4D97-AF65-F5344CB8AC3E}">
        <p14:creationId xmlns:p14="http://schemas.microsoft.com/office/powerpoint/2010/main" val="41685285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2">
            <a:alpha val="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944F4D-22F4-64F0-EE90-5CE784E5D19D}"/>
              </a:ext>
            </a:extLst>
          </p:cNvPr>
          <p:cNvSpPr>
            <a:spLocks noGrp="1"/>
          </p:cNvSpPr>
          <p:nvPr>
            <p:ph type="title"/>
          </p:nvPr>
        </p:nvSpPr>
        <p:spPr/>
        <p:txBody>
          <a:bodyPr/>
          <a:lstStyle/>
          <a:p>
            <a:r>
              <a:rPr lang="en-US" dirty="0">
                <a:solidFill>
                  <a:schemeClr val="bg2"/>
                </a:solidFill>
              </a:rPr>
              <a:t>Large Language Models (LLMs)</a:t>
            </a:r>
          </a:p>
        </p:txBody>
      </p:sp>
      <p:sp>
        <p:nvSpPr>
          <p:cNvPr id="3" name="Content Placeholder 2">
            <a:extLst>
              <a:ext uri="{FF2B5EF4-FFF2-40B4-BE49-F238E27FC236}">
                <a16:creationId xmlns:a16="http://schemas.microsoft.com/office/drawing/2014/main" id="{6C13F941-347D-C93E-8FB7-B463BE7BACE5}"/>
              </a:ext>
            </a:extLst>
          </p:cNvPr>
          <p:cNvSpPr>
            <a:spLocks noGrp="1"/>
          </p:cNvSpPr>
          <p:nvPr>
            <p:ph idx="1"/>
          </p:nvPr>
        </p:nvSpPr>
        <p:spPr>
          <a:xfrm>
            <a:off x="762000" y="2146515"/>
            <a:ext cx="10668000" cy="3810000"/>
          </a:xfrm>
        </p:spPr>
        <p:txBody>
          <a:bodyPr>
            <a:normAutofit/>
          </a:bodyPr>
          <a:lstStyle/>
          <a:p>
            <a:pPr marL="0" indent="0">
              <a:buNone/>
            </a:pPr>
            <a:r>
              <a:rPr lang="en-US" sz="1800" b="1" dirty="0">
                <a:solidFill>
                  <a:schemeClr val="bg2"/>
                </a:solidFill>
              </a:rPr>
              <a:t>Attention mechanism</a:t>
            </a:r>
          </a:p>
          <a:p>
            <a:r>
              <a:rPr lang="en-US" sz="2000" dirty="0">
                <a:solidFill>
                  <a:schemeClr val="bg2"/>
                </a:solidFill>
              </a:rPr>
              <a:t>Alignment scores are then multiplied with each word’s original embeddings</a:t>
            </a:r>
            <a:endParaRPr lang="en-US" sz="2000" dirty="0">
              <a:solidFill>
                <a:schemeClr val="bg2"/>
              </a:solidFill>
              <a:sym typeface="Wingdings" panose="05000000000000000000" pitchFamily="2" charset="2"/>
            </a:endParaRPr>
          </a:p>
          <a:p>
            <a:r>
              <a:rPr lang="en-US" sz="2000" dirty="0">
                <a:solidFill>
                  <a:schemeClr val="bg2"/>
                </a:solidFill>
                <a:sym typeface="Wingdings" panose="05000000000000000000" pitchFamily="2" charset="2"/>
              </a:rPr>
              <a:t> new embeddings carry more contextual knowledge than the fixed embeddings.</a:t>
            </a:r>
            <a:endParaRPr lang="en-US" sz="2000" dirty="0">
              <a:solidFill>
                <a:schemeClr val="bg2"/>
              </a:solidFill>
            </a:endParaRPr>
          </a:p>
        </p:txBody>
      </p:sp>
      <p:sp>
        <p:nvSpPr>
          <p:cNvPr id="49" name="Rectangle 48">
            <a:extLst>
              <a:ext uri="{FF2B5EF4-FFF2-40B4-BE49-F238E27FC236}">
                <a16:creationId xmlns:a16="http://schemas.microsoft.com/office/drawing/2014/main" id="{4765FD63-BF8E-AFD7-C8A1-EEB1BC9B6103}"/>
              </a:ext>
            </a:extLst>
          </p:cNvPr>
          <p:cNvSpPr/>
          <p:nvPr/>
        </p:nvSpPr>
        <p:spPr>
          <a:xfrm>
            <a:off x="192025" y="3764886"/>
            <a:ext cx="9311026" cy="1553935"/>
          </a:xfrm>
          <a:prstGeom prst="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672CA9E5-A34D-09D9-8641-227E37EE9F3C}"/>
              </a:ext>
            </a:extLst>
          </p:cNvPr>
          <p:cNvSpPr/>
          <p:nvPr/>
        </p:nvSpPr>
        <p:spPr>
          <a:xfrm>
            <a:off x="196625" y="4234792"/>
            <a:ext cx="1168911" cy="584775"/>
          </a:xfrm>
          <a:prstGeom prst="rect">
            <a:avLst/>
          </a:prstGeom>
        </p:spPr>
        <p:txBody>
          <a:bodyPr wrap="square">
            <a:spAutoFit/>
          </a:bodyPr>
          <a:lstStyle/>
          <a:p>
            <a:pPr algn="ctr"/>
            <a:r>
              <a:rPr lang="en-US" sz="1600" dirty="0">
                <a:solidFill>
                  <a:srgbClr val="000000"/>
                </a:solidFill>
              </a:rPr>
              <a:t>Alignment </a:t>
            </a:r>
          </a:p>
          <a:p>
            <a:pPr algn="ctr"/>
            <a:r>
              <a:rPr lang="en-US" sz="1600" dirty="0">
                <a:solidFill>
                  <a:srgbClr val="000000"/>
                </a:solidFill>
              </a:rPr>
              <a:t>score 1</a:t>
            </a:r>
          </a:p>
        </p:txBody>
      </p:sp>
      <p:pic>
        <p:nvPicPr>
          <p:cNvPr id="51" name="Picture 50">
            <a:extLst>
              <a:ext uri="{FF2B5EF4-FFF2-40B4-BE49-F238E27FC236}">
                <a16:creationId xmlns:a16="http://schemas.microsoft.com/office/drawing/2014/main" id="{24360D1D-6307-3FF6-8CB3-D8C96289E96B}"/>
              </a:ext>
            </a:extLst>
          </p:cNvPr>
          <p:cNvPicPr>
            <a:picLocks noChangeAspect="1"/>
          </p:cNvPicPr>
          <p:nvPr/>
        </p:nvPicPr>
        <p:blipFill>
          <a:blip r:embed="rId2"/>
          <a:stretch>
            <a:fillRect/>
          </a:stretch>
        </p:blipFill>
        <p:spPr>
          <a:xfrm rot="5400000">
            <a:off x="996427" y="4438456"/>
            <a:ext cx="1287407" cy="196116"/>
          </a:xfrm>
          <a:prstGeom prst="rect">
            <a:avLst/>
          </a:prstGeom>
        </p:spPr>
      </p:pic>
      <p:pic>
        <p:nvPicPr>
          <p:cNvPr id="52" name="Picture 51">
            <a:extLst>
              <a:ext uri="{FF2B5EF4-FFF2-40B4-BE49-F238E27FC236}">
                <a16:creationId xmlns:a16="http://schemas.microsoft.com/office/drawing/2014/main" id="{46904244-567C-1343-388D-76F7AA5700CD}"/>
              </a:ext>
            </a:extLst>
          </p:cNvPr>
          <p:cNvPicPr>
            <a:picLocks noChangeAspect="1"/>
          </p:cNvPicPr>
          <p:nvPr/>
        </p:nvPicPr>
        <p:blipFill>
          <a:blip r:embed="rId3"/>
          <a:stretch>
            <a:fillRect/>
          </a:stretch>
        </p:blipFill>
        <p:spPr>
          <a:xfrm rot="5400000">
            <a:off x="2938806" y="4453206"/>
            <a:ext cx="1300066" cy="196117"/>
          </a:xfrm>
          <a:prstGeom prst="rect">
            <a:avLst/>
          </a:prstGeom>
        </p:spPr>
      </p:pic>
      <p:pic>
        <p:nvPicPr>
          <p:cNvPr id="53" name="Picture 52">
            <a:extLst>
              <a:ext uri="{FF2B5EF4-FFF2-40B4-BE49-F238E27FC236}">
                <a16:creationId xmlns:a16="http://schemas.microsoft.com/office/drawing/2014/main" id="{1AA4E8C9-1F7C-3DBF-9142-BD5159E89274}"/>
              </a:ext>
            </a:extLst>
          </p:cNvPr>
          <p:cNvPicPr>
            <a:picLocks noChangeAspect="1"/>
          </p:cNvPicPr>
          <p:nvPr/>
        </p:nvPicPr>
        <p:blipFill>
          <a:blip r:embed="rId4"/>
          <a:stretch>
            <a:fillRect/>
          </a:stretch>
        </p:blipFill>
        <p:spPr>
          <a:xfrm rot="5400000">
            <a:off x="4754517" y="4452978"/>
            <a:ext cx="1287409" cy="183915"/>
          </a:xfrm>
          <a:prstGeom prst="rect">
            <a:avLst/>
          </a:prstGeom>
        </p:spPr>
      </p:pic>
      <p:pic>
        <p:nvPicPr>
          <p:cNvPr id="54" name="Picture 53">
            <a:extLst>
              <a:ext uri="{FF2B5EF4-FFF2-40B4-BE49-F238E27FC236}">
                <a16:creationId xmlns:a16="http://schemas.microsoft.com/office/drawing/2014/main" id="{7D63C11A-E097-58FB-1A6A-EBFB7E460DE8}"/>
              </a:ext>
            </a:extLst>
          </p:cNvPr>
          <p:cNvPicPr>
            <a:picLocks noChangeAspect="1"/>
          </p:cNvPicPr>
          <p:nvPr/>
        </p:nvPicPr>
        <p:blipFill>
          <a:blip r:embed="rId5"/>
          <a:stretch>
            <a:fillRect/>
          </a:stretch>
        </p:blipFill>
        <p:spPr>
          <a:xfrm rot="5400000">
            <a:off x="6643140" y="4442489"/>
            <a:ext cx="1300068" cy="187083"/>
          </a:xfrm>
          <a:prstGeom prst="rect">
            <a:avLst/>
          </a:prstGeom>
        </p:spPr>
      </p:pic>
      <p:pic>
        <p:nvPicPr>
          <p:cNvPr id="55" name="Picture 54">
            <a:extLst>
              <a:ext uri="{FF2B5EF4-FFF2-40B4-BE49-F238E27FC236}">
                <a16:creationId xmlns:a16="http://schemas.microsoft.com/office/drawing/2014/main" id="{8C3A930F-23B2-5EF9-52EA-B9CD486B9E97}"/>
              </a:ext>
            </a:extLst>
          </p:cNvPr>
          <p:cNvPicPr>
            <a:picLocks noChangeAspect="1"/>
          </p:cNvPicPr>
          <p:nvPr/>
        </p:nvPicPr>
        <p:blipFill>
          <a:blip r:embed="rId6"/>
          <a:stretch>
            <a:fillRect/>
          </a:stretch>
        </p:blipFill>
        <p:spPr>
          <a:xfrm rot="5400000">
            <a:off x="9387803" y="4480044"/>
            <a:ext cx="1335804" cy="183915"/>
          </a:xfrm>
          <a:prstGeom prst="rect">
            <a:avLst/>
          </a:prstGeom>
        </p:spPr>
      </p:pic>
      <p:pic>
        <p:nvPicPr>
          <p:cNvPr id="56" name="Picture 55">
            <a:extLst>
              <a:ext uri="{FF2B5EF4-FFF2-40B4-BE49-F238E27FC236}">
                <a16:creationId xmlns:a16="http://schemas.microsoft.com/office/drawing/2014/main" id="{883064E1-7D68-CD7C-5B9F-B27B60C1E347}"/>
              </a:ext>
            </a:extLst>
          </p:cNvPr>
          <p:cNvPicPr>
            <a:picLocks noChangeAspect="1"/>
          </p:cNvPicPr>
          <p:nvPr/>
        </p:nvPicPr>
        <p:blipFill>
          <a:blip r:embed="rId7"/>
          <a:stretch>
            <a:fillRect/>
          </a:stretch>
        </p:blipFill>
        <p:spPr>
          <a:xfrm rot="5400000">
            <a:off x="8634407" y="4439032"/>
            <a:ext cx="1297465" cy="184904"/>
          </a:xfrm>
          <a:prstGeom prst="rect">
            <a:avLst/>
          </a:prstGeom>
        </p:spPr>
      </p:pic>
      <p:sp>
        <p:nvSpPr>
          <p:cNvPr id="57" name="Rectangle 56">
            <a:extLst>
              <a:ext uri="{FF2B5EF4-FFF2-40B4-BE49-F238E27FC236}">
                <a16:creationId xmlns:a16="http://schemas.microsoft.com/office/drawing/2014/main" id="{BB23506F-09A3-795D-BE1B-075DFE4D32BC}"/>
              </a:ext>
            </a:extLst>
          </p:cNvPr>
          <p:cNvSpPr/>
          <p:nvPr/>
        </p:nvSpPr>
        <p:spPr>
          <a:xfrm>
            <a:off x="2150745" y="4231534"/>
            <a:ext cx="1169979" cy="584775"/>
          </a:xfrm>
          <a:prstGeom prst="rect">
            <a:avLst/>
          </a:prstGeom>
        </p:spPr>
        <p:txBody>
          <a:bodyPr wrap="square">
            <a:spAutoFit/>
          </a:bodyPr>
          <a:lstStyle/>
          <a:p>
            <a:pPr algn="ctr"/>
            <a:r>
              <a:rPr lang="en-US" sz="1600" dirty="0">
                <a:solidFill>
                  <a:srgbClr val="FF66FF"/>
                </a:solidFill>
              </a:rPr>
              <a:t>Alignment </a:t>
            </a:r>
          </a:p>
          <a:p>
            <a:pPr algn="ctr"/>
            <a:r>
              <a:rPr lang="en-US" sz="1600" dirty="0">
                <a:solidFill>
                  <a:srgbClr val="FF66FF"/>
                </a:solidFill>
              </a:rPr>
              <a:t>score 2</a:t>
            </a:r>
          </a:p>
        </p:txBody>
      </p:sp>
      <p:sp>
        <p:nvSpPr>
          <p:cNvPr id="58" name="Rectangle 57">
            <a:extLst>
              <a:ext uri="{FF2B5EF4-FFF2-40B4-BE49-F238E27FC236}">
                <a16:creationId xmlns:a16="http://schemas.microsoft.com/office/drawing/2014/main" id="{278F2084-0D36-F155-3CFB-C45AEEB87888}"/>
              </a:ext>
            </a:extLst>
          </p:cNvPr>
          <p:cNvSpPr/>
          <p:nvPr/>
        </p:nvSpPr>
        <p:spPr>
          <a:xfrm>
            <a:off x="4031741" y="4231534"/>
            <a:ext cx="1179573" cy="584775"/>
          </a:xfrm>
          <a:prstGeom prst="rect">
            <a:avLst/>
          </a:prstGeom>
        </p:spPr>
        <p:txBody>
          <a:bodyPr wrap="square">
            <a:spAutoFit/>
          </a:bodyPr>
          <a:lstStyle/>
          <a:p>
            <a:pPr algn="ctr"/>
            <a:r>
              <a:rPr lang="en-US" sz="1600" dirty="0">
                <a:solidFill>
                  <a:srgbClr val="FFCD00"/>
                </a:solidFill>
              </a:rPr>
              <a:t>Alignment </a:t>
            </a:r>
          </a:p>
          <a:p>
            <a:pPr algn="ctr"/>
            <a:r>
              <a:rPr lang="en-US" sz="1600" dirty="0">
                <a:solidFill>
                  <a:srgbClr val="FFCD00"/>
                </a:solidFill>
              </a:rPr>
              <a:t>score 3</a:t>
            </a:r>
          </a:p>
        </p:txBody>
      </p:sp>
      <p:sp>
        <p:nvSpPr>
          <p:cNvPr id="59" name="Rectangle 58">
            <a:extLst>
              <a:ext uri="{FF2B5EF4-FFF2-40B4-BE49-F238E27FC236}">
                <a16:creationId xmlns:a16="http://schemas.microsoft.com/office/drawing/2014/main" id="{8B143071-3E28-DF51-446B-F49D083A539A}"/>
              </a:ext>
            </a:extLst>
          </p:cNvPr>
          <p:cNvSpPr/>
          <p:nvPr/>
        </p:nvSpPr>
        <p:spPr>
          <a:xfrm>
            <a:off x="5869085" y="4218510"/>
            <a:ext cx="1167159" cy="584775"/>
          </a:xfrm>
          <a:prstGeom prst="rect">
            <a:avLst/>
          </a:prstGeom>
        </p:spPr>
        <p:txBody>
          <a:bodyPr wrap="square">
            <a:spAutoFit/>
          </a:bodyPr>
          <a:lstStyle/>
          <a:p>
            <a:pPr algn="ctr"/>
            <a:r>
              <a:rPr lang="en-US" sz="1600" dirty="0">
                <a:solidFill>
                  <a:srgbClr val="FF0000"/>
                </a:solidFill>
              </a:rPr>
              <a:t>Alignment </a:t>
            </a:r>
          </a:p>
          <a:p>
            <a:pPr algn="ctr"/>
            <a:r>
              <a:rPr lang="en-US" sz="1600" dirty="0">
                <a:solidFill>
                  <a:srgbClr val="FF0000"/>
                </a:solidFill>
              </a:rPr>
              <a:t>score 4</a:t>
            </a:r>
          </a:p>
        </p:txBody>
      </p:sp>
      <p:sp>
        <p:nvSpPr>
          <p:cNvPr id="60" name="Rectangle 59">
            <a:extLst>
              <a:ext uri="{FF2B5EF4-FFF2-40B4-BE49-F238E27FC236}">
                <a16:creationId xmlns:a16="http://schemas.microsoft.com/office/drawing/2014/main" id="{F908039E-C632-80FE-A396-636E231BDE43}"/>
              </a:ext>
            </a:extLst>
          </p:cNvPr>
          <p:cNvSpPr/>
          <p:nvPr/>
        </p:nvSpPr>
        <p:spPr>
          <a:xfrm>
            <a:off x="7785776" y="4239095"/>
            <a:ext cx="1197805" cy="584775"/>
          </a:xfrm>
          <a:prstGeom prst="rect">
            <a:avLst/>
          </a:prstGeom>
        </p:spPr>
        <p:txBody>
          <a:bodyPr wrap="square">
            <a:spAutoFit/>
          </a:bodyPr>
          <a:lstStyle/>
          <a:p>
            <a:pPr algn="ctr"/>
            <a:r>
              <a:rPr lang="en-US" sz="1600" dirty="0">
                <a:solidFill>
                  <a:srgbClr val="33CCFF"/>
                </a:solidFill>
              </a:rPr>
              <a:t>Alignment </a:t>
            </a:r>
          </a:p>
          <a:p>
            <a:pPr algn="ctr"/>
            <a:r>
              <a:rPr lang="en-US" sz="1600" dirty="0">
                <a:solidFill>
                  <a:srgbClr val="33CCFF"/>
                </a:solidFill>
              </a:rPr>
              <a:t>score 5</a:t>
            </a:r>
          </a:p>
        </p:txBody>
      </p:sp>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69CF17C6-CDF7-CFF1-C236-909ED732F057}"/>
                  </a:ext>
                </a:extLst>
              </p:cNvPr>
              <p:cNvSpPr txBox="1"/>
              <p:nvPr/>
            </p:nvSpPr>
            <p:spPr>
              <a:xfrm>
                <a:off x="1221786" y="4292838"/>
                <a:ext cx="338234"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solidFill>
                            <a:schemeClr val="tx2">
                              <a:lumMod val="10000"/>
                            </a:schemeClr>
                          </a:solidFill>
                          <a:latin typeface="Cambria Math" panose="02040503050406030204" pitchFamily="18" charset="0"/>
                        </a:rPr>
                        <m:t>×</m:t>
                      </m:r>
                    </m:oMath>
                  </m:oMathPara>
                </a14:m>
                <a:endParaRPr lang="en-US" dirty="0">
                  <a:solidFill>
                    <a:schemeClr val="tx2">
                      <a:lumMod val="10000"/>
                    </a:schemeClr>
                  </a:solidFill>
                </a:endParaRPr>
              </a:p>
            </p:txBody>
          </p:sp>
        </mc:Choice>
        <mc:Fallback xmlns="">
          <p:sp>
            <p:nvSpPr>
              <p:cNvPr id="61" name="TextBox 60">
                <a:extLst>
                  <a:ext uri="{FF2B5EF4-FFF2-40B4-BE49-F238E27FC236}">
                    <a16:creationId xmlns:a16="http://schemas.microsoft.com/office/drawing/2014/main" id="{69CF17C6-CDF7-CFF1-C236-909ED732F057}"/>
                  </a:ext>
                </a:extLst>
              </p:cNvPr>
              <p:cNvSpPr txBox="1">
                <a:spLocks noRot="1" noChangeAspect="1" noMove="1" noResize="1" noEditPoints="1" noAdjustHandles="1" noChangeArrowheads="1" noChangeShapeType="1" noTextEdit="1"/>
              </p:cNvSpPr>
              <p:nvPr/>
            </p:nvSpPr>
            <p:spPr>
              <a:xfrm>
                <a:off x="1221786" y="4292838"/>
                <a:ext cx="338234" cy="430887"/>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F615C585-A69E-4229-8A73-4C4EB71D03FB}"/>
                  </a:ext>
                </a:extLst>
              </p:cNvPr>
              <p:cNvSpPr txBox="1"/>
              <p:nvPr/>
            </p:nvSpPr>
            <p:spPr>
              <a:xfrm>
                <a:off x="3189576" y="4311735"/>
                <a:ext cx="338234"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solidFill>
                            <a:schemeClr val="tx2">
                              <a:lumMod val="10000"/>
                            </a:schemeClr>
                          </a:solidFill>
                          <a:latin typeface="Cambria Math" panose="02040503050406030204" pitchFamily="18" charset="0"/>
                        </a:rPr>
                        <m:t>×</m:t>
                      </m:r>
                    </m:oMath>
                  </m:oMathPara>
                </a14:m>
                <a:endParaRPr lang="en-US" dirty="0">
                  <a:solidFill>
                    <a:schemeClr val="tx2">
                      <a:lumMod val="10000"/>
                    </a:schemeClr>
                  </a:solidFill>
                </a:endParaRPr>
              </a:p>
            </p:txBody>
          </p:sp>
        </mc:Choice>
        <mc:Fallback xmlns="">
          <p:sp>
            <p:nvSpPr>
              <p:cNvPr id="62" name="TextBox 61">
                <a:extLst>
                  <a:ext uri="{FF2B5EF4-FFF2-40B4-BE49-F238E27FC236}">
                    <a16:creationId xmlns:a16="http://schemas.microsoft.com/office/drawing/2014/main" id="{F615C585-A69E-4229-8A73-4C4EB71D03FB}"/>
                  </a:ext>
                </a:extLst>
              </p:cNvPr>
              <p:cNvSpPr txBox="1">
                <a:spLocks noRot="1" noChangeAspect="1" noMove="1" noResize="1" noEditPoints="1" noAdjustHandles="1" noChangeArrowheads="1" noChangeShapeType="1" noTextEdit="1"/>
              </p:cNvSpPr>
              <p:nvPr/>
            </p:nvSpPr>
            <p:spPr>
              <a:xfrm>
                <a:off x="3189576" y="4311735"/>
                <a:ext cx="338234" cy="430887"/>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FC091653-A372-F493-B13D-F5A880A72651}"/>
                  </a:ext>
                </a:extLst>
              </p:cNvPr>
              <p:cNvSpPr txBox="1"/>
              <p:nvPr/>
            </p:nvSpPr>
            <p:spPr>
              <a:xfrm>
                <a:off x="5008377" y="4316040"/>
                <a:ext cx="338234"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solidFill>
                            <a:schemeClr val="tx2">
                              <a:lumMod val="10000"/>
                            </a:schemeClr>
                          </a:solidFill>
                          <a:latin typeface="Cambria Math" panose="02040503050406030204" pitchFamily="18" charset="0"/>
                        </a:rPr>
                        <m:t>×</m:t>
                      </m:r>
                    </m:oMath>
                  </m:oMathPara>
                </a14:m>
                <a:endParaRPr lang="en-US" dirty="0">
                  <a:solidFill>
                    <a:schemeClr val="tx2">
                      <a:lumMod val="10000"/>
                    </a:schemeClr>
                  </a:solidFill>
                </a:endParaRPr>
              </a:p>
            </p:txBody>
          </p:sp>
        </mc:Choice>
        <mc:Fallback xmlns="">
          <p:sp>
            <p:nvSpPr>
              <p:cNvPr id="63" name="TextBox 62">
                <a:extLst>
                  <a:ext uri="{FF2B5EF4-FFF2-40B4-BE49-F238E27FC236}">
                    <a16:creationId xmlns:a16="http://schemas.microsoft.com/office/drawing/2014/main" id="{FC091653-A372-F493-B13D-F5A880A72651}"/>
                  </a:ext>
                </a:extLst>
              </p:cNvPr>
              <p:cNvSpPr txBox="1">
                <a:spLocks noRot="1" noChangeAspect="1" noMove="1" noResize="1" noEditPoints="1" noAdjustHandles="1" noChangeArrowheads="1" noChangeShapeType="1" noTextEdit="1"/>
              </p:cNvSpPr>
              <p:nvPr/>
            </p:nvSpPr>
            <p:spPr>
              <a:xfrm>
                <a:off x="5008377" y="4316040"/>
                <a:ext cx="338234" cy="430887"/>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A5061EB4-0D9F-4A72-140F-3D7986F28B9C}"/>
                  </a:ext>
                </a:extLst>
              </p:cNvPr>
              <p:cNvSpPr txBox="1"/>
              <p:nvPr/>
            </p:nvSpPr>
            <p:spPr>
              <a:xfrm>
                <a:off x="6836344" y="4316037"/>
                <a:ext cx="338234"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solidFill>
                            <a:schemeClr val="tx2">
                              <a:lumMod val="10000"/>
                            </a:schemeClr>
                          </a:solidFill>
                          <a:latin typeface="Cambria Math" panose="02040503050406030204" pitchFamily="18" charset="0"/>
                        </a:rPr>
                        <m:t>×</m:t>
                      </m:r>
                    </m:oMath>
                  </m:oMathPara>
                </a14:m>
                <a:endParaRPr lang="en-US" dirty="0">
                  <a:solidFill>
                    <a:schemeClr val="tx2">
                      <a:lumMod val="10000"/>
                    </a:schemeClr>
                  </a:solidFill>
                </a:endParaRPr>
              </a:p>
            </p:txBody>
          </p:sp>
        </mc:Choice>
        <mc:Fallback xmlns="">
          <p:sp>
            <p:nvSpPr>
              <p:cNvPr id="64" name="TextBox 63">
                <a:extLst>
                  <a:ext uri="{FF2B5EF4-FFF2-40B4-BE49-F238E27FC236}">
                    <a16:creationId xmlns:a16="http://schemas.microsoft.com/office/drawing/2014/main" id="{A5061EB4-0D9F-4A72-140F-3D7986F28B9C}"/>
                  </a:ext>
                </a:extLst>
              </p:cNvPr>
              <p:cNvSpPr txBox="1">
                <a:spLocks noRot="1" noChangeAspect="1" noMove="1" noResize="1" noEditPoints="1" noAdjustHandles="1" noChangeArrowheads="1" noChangeShapeType="1" noTextEdit="1"/>
              </p:cNvSpPr>
              <p:nvPr/>
            </p:nvSpPr>
            <p:spPr>
              <a:xfrm>
                <a:off x="6836344" y="4316037"/>
                <a:ext cx="338234" cy="430887"/>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2242507C-5380-6CD1-65F3-5F70E0BB26F6}"/>
                  </a:ext>
                </a:extLst>
              </p:cNvPr>
              <p:cNvSpPr txBox="1"/>
              <p:nvPr/>
            </p:nvSpPr>
            <p:spPr>
              <a:xfrm>
                <a:off x="8834032" y="4316038"/>
                <a:ext cx="338234"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solidFill>
                            <a:schemeClr val="tx2">
                              <a:lumMod val="10000"/>
                            </a:schemeClr>
                          </a:solidFill>
                          <a:latin typeface="Cambria Math" panose="02040503050406030204" pitchFamily="18" charset="0"/>
                        </a:rPr>
                        <m:t>×</m:t>
                      </m:r>
                    </m:oMath>
                  </m:oMathPara>
                </a14:m>
                <a:endParaRPr lang="en-US" dirty="0">
                  <a:solidFill>
                    <a:schemeClr val="tx2">
                      <a:lumMod val="10000"/>
                    </a:schemeClr>
                  </a:solidFill>
                </a:endParaRPr>
              </a:p>
            </p:txBody>
          </p:sp>
        </mc:Choice>
        <mc:Fallback xmlns="">
          <p:sp>
            <p:nvSpPr>
              <p:cNvPr id="65" name="TextBox 64">
                <a:extLst>
                  <a:ext uri="{FF2B5EF4-FFF2-40B4-BE49-F238E27FC236}">
                    <a16:creationId xmlns:a16="http://schemas.microsoft.com/office/drawing/2014/main" id="{2242507C-5380-6CD1-65F3-5F70E0BB26F6}"/>
                  </a:ext>
                </a:extLst>
              </p:cNvPr>
              <p:cNvSpPr txBox="1">
                <a:spLocks noRot="1" noChangeAspect="1" noMove="1" noResize="1" noEditPoints="1" noAdjustHandles="1" noChangeArrowheads="1" noChangeShapeType="1" noTextEdit="1"/>
              </p:cNvSpPr>
              <p:nvPr/>
            </p:nvSpPr>
            <p:spPr>
              <a:xfrm>
                <a:off x="8834032" y="4316038"/>
                <a:ext cx="338234" cy="430887"/>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49C17E7E-E3E1-B087-7985-AA01DAEE74B8}"/>
                  </a:ext>
                </a:extLst>
              </p:cNvPr>
              <p:cNvSpPr txBox="1"/>
              <p:nvPr/>
            </p:nvSpPr>
            <p:spPr>
              <a:xfrm>
                <a:off x="1802427" y="4292838"/>
                <a:ext cx="357470"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1" i="1">
                          <a:solidFill>
                            <a:schemeClr val="tx2">
                              <a:lumMod val="10000"/>
                            </a:schemeClr>
                          </a:solidFill>
                          <a:latin typeface="Cambria Math" panose="02040503050406030204" pitchFamily="18" charset="0"/>
                        </a:rPr>
                        <m:t>+</m:t>
                      </m:r>
                    </m:oMath>
                  </m:oMathPara>
                </a14:m>
                <a:endParaRPr lang="en-US" sz="2800" b="1" i="1" dirty="0">
                  <a:solidFill>
                    <a:schemeClr val="tx2">
                      <a:lumMod val="10000"/>
                    </a:schemeClr>
                  </a:solidFill>
                </a:endParaRPr>
              </a:p>
            </p:txBody>
          </p:sp>
        </mc:Choice>
        <mc:Fallback xmlns="">
          <p:sp>
            <p:nvSpPr>
              <p:cNvPr id="66" name="TextBox 65">
                <a:extLst>
                  <a:ext uri="{FF2B5EF4-FFF2-40B4-BE49-F238E27FC236}">
                    <a16:creationId xmlns:a16="http://schemas.microsoft.com/office/drawing/2014/main" id="{49C17E7E-E3E1-B087-7985-AA01DAEE74B8}"/>
                  </a:ext>
                </a:extLst>
              </p:cNvPr>
              <p:cNvSpPr txBox="1">
                <a:spLocks noRot="1" noChangeAspect="1" noMove="1" noResize="1" noEditPoints="1" noAdjustHandles="1" noChangeArrowheads="1" noChangeShapeType="1" noTextEdit="1"/>
              </p:cNvSpPr>
              <p:nvPr/>
            </p:nvSpPr>
            <p:spPr>
              <a:xfrm>
                <a:off x="1802427" y="4292838"/>
                <a:ext cx="357470" cy="430887"/>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73F660E6-A141-6A25-0220-C7B1EC159F78}"/>
                  </a:ext>
                </a:extLst>
              </p:cNvPr>
              <p:cNvSpPr txBox="1"/>
              <p:nvPr/>
            </p:nvSpPr>
            <p:spPr>
              <a:xfrm>
                <a:off x="3763386" y="4311735"/>
                <a:ext cx="349455"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i="1">
                          <a:solidFill>
                            <a:schemeClr val="tx2">
                              <a:lumMod val="10000"/>
                            </a:schemeClr>
                          </a:solidFill>
                          <a:latin typeface="Cambria Math" panose="02040503050406030204" pitchFamily="18" charset="0"/>
                        </a:rPr>
                        <m:t>+</m:t>
                      </m:r>
                    </m:oMath>
                  </m:oMathPara>
                </a14:m>
                <a:endParaRPr lang="en-US" sz="2800" dirty="0">
                  <a:solidFill>
                    <a:schemeClr val="tx2">
                      <a:lumMod val="10000"/>
                    </a:schemeClr>
                  </a:solidFill>
                </a:endParaRPr>
              </a:p>
            </p:txBody>
          </p:sp>
        </mc:Choice>
        <mc:Fallback xmlns="">
          <p:sp>
            <p:nvSpPr>
              <p:cNvPr id="67" name="TextBox 66">
                <a:extLst>
                  <a:ext uri="{FF2B5EF4-FFF2-40B4-BE49-F238E27FC236}">
                    <a16:creationId xmlns:a16="http://schemas.microsoft.com/office/drawing/2014/main" id="{73F660E6-A141-6A25-0220-C7B1EC159F78}"/>
                  </a:ext>
                </a:extLst>
              </p:cNvPr>
              <p:cNvSpPr txBox="1">
                <a:spLocks noRot="1" noChangeAspect="1" noMove="1" noResize="1" noEditPoints="1" noAdjustHandles="1" noChangeArrowheads="1" noChangeShapeType="1" noTextEdit="1"/>
              </p:cNvSpPr>
              <p:nvPr/>
            </p:nvSpPr>
            <p:spPr>
              <a:xfrm>
                <a:off x="3763386" y="4311735"/>
                <a:ext cx="349455" cy="430887"/>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33D70909-5B50-9D2E-564E-BD900661A4D9}"/>
                  </a:ext>
                </a:extLst>
              </p:cNvPr>
              <p:cNvSpPr txBox="1"/>
              <p:nvPr/>
            </p:nvSpPr>
            <p:spPr>
              <a:xfrm>
                <a:off x="5540881" y="4292837"/>
                <a:ext cx="349455"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i="1">
                          <a:solidFill>
                            <a:schemeClr val="tx2">
                              <a:lumMod val="10000"/>
                            </a:schemeClr>
                          </a:solidFill>
                          <a:latin typeface="Cambria Math" panose="02040503050406030204" pitchFamily="18" charset="0"/>
                        </a:rPr>
                        <m:t>+</m:t>
                      </m:r>
                    </m:oMath>
                  </m:oMathPara>
                </a14:m>
                <a:endParaRPr lang="en-US" sz="2800" dirty="0">
                  <a:solidFill>
                    <a:schemeClr val="tx2">
                      <a:lumMod val="10000"/>
                    </a:schemeClr>
                  </a:solidFill>
                </a:endParaRPr>
              </a:p>
            </p:txBody>
          </p:sp>
        </mc:Choice>
        <mc:Fallback xmlns="">
          <p:sp>
            <p:nvSpPr>
              <p:cNvPr id="68" name="TextBox 67">
                <a:extLst>
                  <a:ext uri="{FF2B5EF4-FFF2-40B4-BE49-F238E27FC236}">
                    <a16:creationId xmlns:a16="http://schemas.microsoft.com/office/drawing/2014/main" id="{33D70909-5B50-9D2E-564E-BD900661A4D9}"/>
                  </a:ext>
                </a:extLst>
              </p:cNvPr>
              <p:cNvSpPr txBox="1">
                <a:spLocks noRot="1" noChangeAspect="1" noMove="1" noResize="1" noEditPoints="1" noAdjustHandles="1" noChangeArrowheads="1" noChangeShapeType="1" noTextEdit="1"/>
              </p:cNvSpPr>
              <p:nvPr/>
            </p:nvSpPr>
            <p:spPr>
              <a:xfrm>
                <a:off x="5540881" y="4292837"/>
                <a:ext cx="349455" cy="430887"/>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4D096EE5-5C92-875E-7335-E777872E972E}"/>
                  </a:ext>
                </a:extLst>
              </p:cNvPr>
              <p:cNvSpPr txBox="1"/>
              <p:nvPr/>
            </p:nvSpPr>
            <p:spPr>
              <a:xfrm>
                <a:off x="7441427" y="4296797"/>
                <a:ext cx="349455"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i="1">
                          <a:solidFill>
                            <a:schemeClr val="tx2">
                              <a:lumMod val="10000"/>
                            </a:schemeClr>
                          </a:solidFill>
                          <a:latin typeface="Cambria Math" panose="02040503050406030204" pitchFamily="18" charset="0"/>
                        </a:rPr>
                        <m:t>+</m:t>
                      </m:r>
                    </m:oMath>
                  </m:oMathPara>
                </a14:m>
                <a:endParaRPr lang="en-US" sz="2800" dirty="0">
                  <a:solidFill>
                    <a:schemeClr val="tx2">
                      <a:lumMod val="10000"/>
                    </a:schemeClr>
                  </a:solidFill>
                </a:endParaRPr>
              </a:p>
            </p:txBody>
          </p:sp>
        </mc:Choice>
        <mc:Fallback xmlns="">
          <p:sp>
            <p:nvSpPr>
              <p:cNvPr id="69" name="TextBox 68">
                <a:extLst>
                  <a:ext uri="{FF2B5EF4-FFF2-40B4-BE49-F238E27FC236}">
                    <a16:creationId xmlns:a16="http://schemas.microsoft.com/office/drawing/2014/main" id="{4D096EE5-5C92-875E-7335-E777872E972E}"/>
                  </a:ext>
                </a:extLst>
              </p:cNvPr>
              <p:cNvSpPr txBox="1">
                <a:spLocks noRot="1" noChangeAspect="1" noMove="1" noResize="1" noEditPoints="1" noAdjustHandles="1" noChangeArrowheads="1" noChangeShapeType="1" noTextEdit="1"/>
              </p:cNvSpPr>
              <p:nvPr/>
            </p:nvSpPr>
            <p:spPr>
              <a:xfrm>
                <a:off x="7441427" y="4296797"/>
                <a:ext cx="349455" cy="430887"/>
              </a:xfrm>
              <a:prstGeom prst="rect">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26FFCFAD-CF65-FB89-2ED1-3B50CA2E37D1}"/>
                  </a:ext>
                </a:extLst>
              </p:cNvPr>
              <p:cNvSpPr txBox="1"/>
              <p:nvPr/>
            </p:nvSpPr>
            <p:spPr>
              <a:xfrm>
                <a:off x="9568114" y="4327980"/>
                <a:ext cx="30617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chemeClr val="tx2">
                              <a:lumMod val="10000"/>
                            </a:schemeClr>
                          </a:solidFill>
                          <a:latin typeface="Cambria Math" panose="02040503050406030204" pitchFamily="18" charset="0"/>
                        </a:rPr>
                        <m:t>=</m:t>
                      </m:r>
                    </m:oMath>
                  </m:oMathPara>
                </a14:m>
                <a:endParaRPr lang="en-US" sz="2400" b="1" dirty="0">
                  <a:solidFill>
                    <a:schemeClr val="tx2">
                      <a:lumMod val="10000"/>
                    </a:schemeClr>
                  </a:solidFill>
                </a:endParaRPr>
              </a:p>
            </p:txBody>
          </p:sp>
        </mc:Choice>
        <mc:Fallback xmlns="">
          <p:sp>
            <p:nvSpPr>
              <p:cNvPr id="70" name="TextBox 69">
                <a:extLst>
                  <a:ext uri="{FF2B5EF4-FFF2-40B4-BE49-F238E27FC236}">
                    <a16:creationId xmlns:a16="http://schemas.microsoft.com/office/drawing/2014/main" id="{26FFCFAD-CF65-FB89-2ED1-3B50CA2E37D1}"/>
                  </a:ext>
                </a:extLst>
              </p:cNvPr>
              <p:cNvSpPr txBox="1">
                <a:spLocks noRot="1" noChangeAspect="1" noMove="1" noResize="1" noEditPoints="1" noAdjustHandles="1" noChangeArrowheads="1" noChangeShapeType="1" noTextEdit="1"/>
              </p:cNvSpPr>
              <p:nvPr/>
            </p:nvSpPr>
            <p:spPr>
              <a:xfrm>
                <a:off x="9568114" y="4327980"/>
                <a:ext cx="306173" cy="369332"/>
              </a:xfrm>
              <a:prstGeom prst="rect">
                <a:avLst/>
              </a:prstGeom>
              <a:blipFill>
                <a:blip r:embed="rId17"/>
                <a:stretch>
                  <a:fillRect l="-10000" r="-8000"/>
                </a:stretch>
              </a:blipFill>
            </p:spPr>
            <p:txBody>
              <a:bodyPr/>
              <a:lstStyle/>
              <a:p>
                <a:r>
                  <a:rPr lang="en-US">
                    <a:noFill/>
                  </a:rPr>
                  <a:t> </a:t>
                </a:r>
              </a:p>
            </p:txBody>
          </p:sp>
        </mc:Fallback>
      </mc:AlternateContent>
      <p:sp>
        <p:nvSpPr>
          <p:cNvPr id="71" name="Rectangle 70">
            <a:extLst>
              <a:ext uri="{FF2B5EF4-FFF2-40B4-BE49-F238E27FC236}">
                <a16:creationId xmlns:a16="http://schemas.microsoft.com/office/drawing/2014/main" id="{207C2108-571F-BE70-D799-EB1AD807A0B7}"/>
              </a:ext>
            </a:extLst>
          </p:cNvPr>
          <p:cNvSpPr/>
          <p:nvPr/>
        </p:nvSpPr>
        <p:spPr>
          <a:xfrm>
            <a:off x="10652820" y="3650928"/>
            <a:ext cx="1191352" cy="923330"/>
          </a:xfrm>
          <a:prstGeom prst="rect">
            <a:avLst/>
          </a:prstGeom>
        </p:spPr>
        <p:txBody>
          <a:bodyPr wrap="none">
            <a:spAutoFit/>
          </a:bodyPr>
          <a:lstStyle/>
          <a:p>
            <a:r>
              <a:rPr lang="en-US" dirty="0">
                <a:solidFill>
                  <a:srgbClr val="000000"/>
                </a:solidFill>
              </a:rPr>
              <a:t>Predict </a:t>
            </a:r>
          </a:p>
          <a:p>
            <a:r>
              <a:rPr lang="en-US" dirty="0">
                <a:solidFill>
                  <a:srgbClr val="000000"/>
                </a:solidFill>
              </a:rPr>
              <a:t>&lt;MASK&gt; </a:t>
            </a:r>
          </a:p>
          <a:p>
            <a:r>
              <a:rPr lang="en-US" dirty="0">
                <a:solidFill>
                  <a:srgbClr val="000000"/>
                </a:solidFill>
              </a:rPr>
              <a:t>as “</a:t>
            </a:r>
            <a:r>
              <a:rPr lang="en-US" b="1" dirty="0">
                <a:solidFill>
                  <a:srgbClr val="000000"/>
                </a:solidFill>
              </a:rPr>
              <a:t>fruit</a:t>
            </a:r>
            <a:r>
              <a:rPr lang="en-US" dirty="0">
                <a:solidFill>
                  <a:srgbClr val="000000"/>
                </a:solidFill>
              </a:rPr>
              <a:t>”</a:t>
            </a:r>
            <a:endParaRPr lang="en-US" dirty="0"/>
          </a:p>
        </p:txBody>
      </p:sp>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36EA6C67-D4BE-53CB-0417-AB294DAABA64}"/>
                  </a:ext>
                </a:extLst>
              </p:cNvPr>
              <p:cNvSpPr txBox="1"/>
              <p:nvPr/>
            </p:nvSpPr>
            <p:spPr>
              <a:xfrm rot="20065817">
                <a:off x="10239840" y="4037610"/>
                <a:ext cx="392735"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solidFill>
                            <a:schemeClr val="tx2">
                              <a:lumMod val="10000"/>
                            </a:schemeClr>
                          </a:solidFill>
                          <a:latin typeface="Cambria Math" panose="02040503050406030204" pitchFamily="18" charset="0"/>
                        </a:rPr>
                        <m:t>⇒</m:t>
                      </m:r>
                    </m:oMath>
                  </m:oMathPara>
                </a14:m>
                <a:endParaRPr lang="en-US" sz="2800" dirty="0">
                  <a:solidFill>
                    <a:schemeClr val="tx2">
                      <a:lumMod val="10000"/>
                    </a:schemeClr>
                  </a:solidFill>
                </a:endParaRPr>
              </a:p>
            </p:txBody>
          </p:sp>
        </mc:Choice>
        <mc:Fallback xmlns="">
          <p:sp>
            <p:nvSpPr>
              <p:cNvPr id="72" name="TextBox 71">
                <a:extLst>
                  <a:ext uri="{FF2B5EF4-FFF2-40B4-BE49-F238E27FC236}">
                    <a16:creationId xmlns:a16="http://schemas.microsoft.com/office/drawing/2014/main" id="{36EA6C67-D4BE-53CB-0417-AB294DAABA64}"/>
                  </a:ext>
                </a:extLst>
              </p:cNvPr>
              <p:cNvSpPr txBox="1">
                <a:spLocks noRot="1" noChangeAspect="1" noMove="1" noResize="1" noEditPoints="1" noAdjustHandles="1" noChangeArrowheads="1" noChangeShapeType="1" noTextEdit="1"/>
              </p:cNvSpPr>
              <p:nvPr/>
            </p:nvSpPr>
            <p:spPr>
              <a:xfrm rot="20065817">
                <a:off x="10239840" y="4037610"/>
                <a:ext cx="392735" cy="430887"/>
              </a:xfrm>
              <a:prstGeom prst="rect">
                <a:avLst/>
              </a:prstGeom>
              <a:blipFill>
                <a:blip r:embed="rId18"/>
                <a:stretch>
                  <a:fillRect/>
                </a:stretch>
              </a:blipFill>
            </p:spPr>
            <p:txBody>
              <a:bodyPr/>
              <a:lstStyle/>
              <a:p>
                <a:r>
                  <a:rPr lang="en-US">
                    <a:noFill/>
                  </a:rPr>
                  <a:t> </a:t>
                </a:r>
              </a:p>
            </p:txBody>
          </p:sp>
        </mc:Fallback>
      </mc:AlternateContent>
      <p:sp>
        <p:nvSpPr>
          <p:cNvPr id="73" name="Rectangle 72">
            <a:extLst>
              <a:ext uri="{FF2B5EF4-FFF2-40B4-BE49-F238E27FC236}">
                <a16:creationId xmlns:a16="http://schemas.microsoft.com/office/drawing/2014/main" id="{D1858DCC-A7A3-620B-DCD6-15F30A6FA4C7}"/>
              </a:ext>
            </a:extLst>
          </p:cNvPr>
          <p:cNvSpPr/>
          <p:nvPr/>
        </p:nvSpPr>
        <p:spPr>
          <a:xfrm>
            <a:off x="2511625" y="6151251"/>
            <a:ext cx="4412413" cy="369332"/>
          </a:xfrm>
          <a:prstGeom prst="rect">
            <a:avLst/>
          </a:prstGeom>
        </p:spPr>
        <p:txBody>
          <a:bodyPr wrap="square">
            <a:spAutoFit/>
          </a:bodyPr>
          <a:lstStyle/>
          <a:p>
            <a:r>
              <a:rPr lang="en-US" dirty="0">
                <a:solidFill>
                  <a:srgbClr val="0070C0"/>
                </a:solidFill>
              </a:rPr>
              <a:t>Apple is my father’s favorite &lt;MASK&gt;</a:t>
            </a:r>
          </a:p>
        </p:txBody>
      </p:sp>
      <p:sp>
        <p:nvSpPr>
          <p:cNvPr id="74" name="Rectangle 73">
            <a:extLst>
              <a:ext uri="{FF2B5EF4-FFF2-40B4-BE49-F238E27FC236}">
                <a16:creationId xmlns:a16="http://schemas.microsoft.com/office/drawing/2014/main" id="{4D685B48-C9FF-D866-5507-8B823018B08E}"/>
              </a:ext>
            </a:extLst>
          </p:cNvPr>
          <p:cNvSpPr/>
          <p:nvPr/>
        </p:nvSpPr>
        <p:spPr>
          <a:xfrm>
            <a:off x="2511625" y="6151251"/>
            <a:ext cx="780389" cy="407448"/>
          </a:xfrm>
          <a:prstGeom prst="rect">
            <a:avLst/>
          </a:prstGeom>
          <a:solidFill>
            <a:schemeClr val="accent1">
              <a:alpha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Rectangle 74">
            <a:extLst>
              <a:ext uri="{FF2B5EF4-FFF2-40B4-BE49-F238E27FC236}">
                <a16:creationId xmlns:a16="http://schemas.microsoft.com/office/drawing/2014/main" id="{B12E6A7C-2FA8-E586-C5EA-70D62AC9DFE3}"/>
              </a:ext>
            </a:extLst>
          </p:cNvPr>
          <p:cNvSpPr/>
          <p:nvPr/>
        </p:nvSpPr>
        <p:spPr>
          <a:xfrm>
            <a:off x="3292015" y="6151251"/>
            <a:ext cx="2190496" cy="407448"/>
          </a:xfrm>
          <a:prstGeom prst="rect">
            <a:avLst/>
          </a:prstGeom>
          <a:solidFill>
            <a:schemeClr val="accent1">
              <a:alpha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CD98E5A8-97DF-1473-DA98-6B4F1984CEA7}"/>
                  </a:ext>
                </a:extLst>
              </p:cNvPr>
              <p:cNvSpPr txBox="1"/>
              <p:nvPr/>
            </p:nvSpPr>
            <p:spPr>
              <a:xfrm rot="2126264">
                <a:off x="10247778" y="4747173"/>
                <a:ext cx="392735"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solidFill>
                            <a:schemeClr val="tx2">
                              <a:lumMod val="10000"/>
                            </a:schemeClr>
                          </a:solidFill>
                          <a:latin typeface="Cambria Math" panose="02040503050406030204" pitchFamily="18" charset="0"/>
                        </a:rPr>
                        <m:t>⇒</m:t>
                      </m:r>
                    </m:oMath>
                  </m:oMathPara>
                </a14:m>
                <a:endParaRPr lang="en-US" sz="2800" dirty="0">
                  <a:solidFill>
                    <a:schemeClr val="tx2">
                      <a:lumMod val="10000"/>
                    </a:schemeClr>
                  </a:solidFill>
                </a:endParaRPr>
              </a:p>
            </p:txBody>
          </p:sp>
        </mc:Choice>
        <mc:Fallback xmlns="">
          <p:sp>
            <p:nvSpPr>
              <p:cNvPr id="76" name="TextBox 75">
                <a:extLst>
                  <a:ext uri="{FF2B5EF4-FFF2-40B4-BE49-F238E27FC236}">
                    <a16:creationId xmlns:a16="http://schemas.microsoft.com/office/drawing/2014/main" id="{CD98E5A8-97DF-1473-DA98-6B4F1984CEA7}"/>
                  </a:ext>
                </a:extLst>
              </p:cNvPr>
              <p:cNvSpPr txBox="1">
                <a:spLocks noRot="1" noChangeAspect="1" noMove="1" noResize="1" noEditPoints="1" noAdjustHandles="1" noChangeArrowheads="1" noChangeShapeType="1" noTextEdit="1"/>
              </p:cNvSpPr>
              <p:nvPr/>
            </p:nvSpPr>
            <p:spPr>
              <a:xfrm rot="2126264">
                <a:off x="10247778" y="4747173"/>
                <a:ext cx="392735" cy="430887"/>
              </a:xfrm>
              <a:prstGeom prst="rect">
                <a:avLst/>
              </a:prstGeom>
              <a:blipFill>
                <a:blip r:embed="rId19"/>
                <a:stretch>
                  <a:fillRect/>
                </a:stretch>
              </a:blipFill>
            </p:spPr>
            <p:txBody>
              <a:bodyPr/>
              <a:lstStyle/>
              <a:p>
                <a:r>
                  <a:rPr lang="en-US">
                    <a:noFill/>
                  </a:rPr>
                  <a:t> </a:t>
                </a:r>
              </a:p>
            </p:txBody>
          </p:sp>
        </mc:Fallback>
      </mc:AlternateContent>
      <p:sp>
        <p:nvSpPr>
          <p:cNvPr id="77" name="Rectangle 76">
            <a:extLst>
              <a:ext uri="{FF2B5EF4-FFF2-40B4-BE49-F238E27FC236}">
                <a16:creationId xmlns:a16="http://schemas.microsoft.com/office/drawing/2014/main" id="{7DCDE2C0-A783-3791-AD8B-E796FDD22FC0}"/>
              </a:ext>
            </a:extLst>
          </p:cNvPr>
          <p:cNvSpPr/>
          <p:nvPr/>
        </p:nvSpPr>
        <p:spPr>
          <a:xfrm>
            <a:off x="10713572" y="4806919"/>
            <a:ext cx="1553128" cy="646331"/>
          </a:xfrm>
          <a:prstGeom prst="rect">
            <a:avLst/>
          </a:prstGeom>
        </p:spPr>
        <p:txBody>
          <a:bodyPr wrap="square">
            <a:spAutoFit/>
          </a:bodyPr>
          <a:lstStyle/>
          <a:p>
            <a:r>
              <a:rPr lang="en-US" dirty="0">
                <a:solidFill>
                  <a:srgbClr val="000000"/>
                </a:solidFill>
              </a:rPr>
              <a:t>Downstream </a:t>
            </a:r>
          </a:p>
          <a:p>
            <a:r>
              <a:rPr lang="en-US" dirty="0">
                <a:solidFill>
                  <a:srgbClr val="000000"/>
                </a:solidFill>
              </a:rPr>
              <a:t>Task</a:t>
            </a:r>
            <a:endParaRPr lang="en-US" dirty="0"/>
          </a:p>
        </p:txBody>
      </p:sp>
    </p:spTree>
    <p:extLst>
      <p:ext uri="{BB962C8B-B14F-4D97-AF65-F5344CB8AC3E}">
        <p14:creationId xmlns:p14="http://schemas.microsoft.com/office/powerpoint/2010/main" val="1485675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animBg="1"/>
      <p:bldP spid="75"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2">
            <a:alpha val="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944F4D-22F4-64F0-EE90-5CE784E5D19D}"/>
              </a:ext>
            </a:extLst>
          </p:cNvPr>
          <p:cNvSpPr>
            <a:spLocks noGrp="1"/>
          </p:cNvSpPr>
          <p:nvPr>
            <p:ph type="title"/>
          </p:nvPr>
        </p:nvSpPr>
        <p:spPr/>
        <p:txBody>
          <a:bodyPr/>
          <a:lstStyle/>
          <a:p>
            <a:r>
              <a:rPr lang="en-US" dirty="0">
                <a:solidFill>
                  <a:schemeClr val="bg2"/>
                </a:solidFill>
              </a:rPr>
              <a:t>Large Language Models (LLMs)</a:t>
            </a:r>
          </a:p>
        </p:txBody>
      </p:sp>
      <p:sp>
        <p:nvSpPr>
          <p:cNvPr id="3" name="Content Placeholder 2">
            <a:extLst>
              <a:ext uri="{FF2B5EF4-FFF2-40B4-BE49-F238E27FC236}">
                <a16:creationId xmlns:a16="http://schemas.microsoft.com/office/drawing/2014/main" id="{6C13F941-347D-C93E-8FB7-B463BE7BACE5}"/>
              </a:ext>
            </a:extLst>
          </p:cNvPr>
          <p:cNvSpPr>
            <a:spLocks noGrp="1"/>
          </p:cNvSpPr>
          <p:nvPr>
            <p:ph idx="1"/>
          </p:nvPr>
        </p:nvSpPr>
        <p:spPr>
          <a:xfrm>
            <a:off x="762000" y="2146515"/>
            <a:ext cx="10668000" cy="3810000"/>
          </a:xfrm>
        </p:spPr>
        <p:txBody>
          <a:bodyPr>
            <a:normAutofit lnSpcReduction="10000"/>
          </a:bodyPr>
          <a:lstStyle/>
          <a:p>
            <a:pPr marL="0" indent="0">
              <a:buNone/>
            </a:pPr>
            <a:r>
              <a:rPr lang="en-US" sz="1800" b="1" dirty="0">
                <a:solidFill>
                  <a:schemeClr val="bg2"/>
                </a:solidFill>
              </a:rPr>
              <a:t>Attention mechanism</a:t>
            </a:r>
          </a:p>
          <a:p>
            <a:r>
              <a:rPr lang="en-US" sz="2000" dirty="0">
                <a:solidFill>
                  <a:schemeClr val="bg2"/>
                </a:solidFill>
                <a:sym typeface="Wingdings" panose="05000000000000000000" pitchFamily="2" charset="2"/>
              </a:rPr>
              <a:t>With this, LLMs can capture contextual nuances much better</a:t>
            </a:r>
          </a:p>
          <a:p>
            <a:r>
              <a:rPr lang="en-US" sz="2000" dirty="0">
                <a:solidFill>
                  <a:schemeClr val="bg2"/>
                </a:solidFill>
                <a:sym typeface="Wingdings" panose="05000000000000000000" pitchFamily="2" charset="2"/>
              </a:rPr>
              <a:t>Another example, the words “cats” and “dogs” have their own fixed embeddings</a:t>
            </a:r>
          </a:p>
          <a:p>
            <a:pPr lvl="1"/>
            <a:r>
              <a:rPr lang="en-US" sz="1600" dirty="0">
                <a:solidFill>
                  <a:schemeClr val="bg2"/>
                </a:solidFill>
                <a:sym typeface="Wingdings" panose="05000000000000000000" pitchFamily="2" charset="2"/>
              </a:rPr>
              <a:t>Their embeddings are probably closest to numerical embeddings of “pets”</a:t>
            </a:r>
          </a:p>
          <a:p>
            <a:pPr lvl="1"/>
            <a:r>
              <a:rPr lang="en-US" sz="1600" dirty="0">
                <a:solidFill>
                  <a:schemeClr val="bg2"/>
                </a:solidFill>
                <a:sym typeface="Wingdings" panose="05000000000000000000" pitchFamily="2" charset="2"/>
              </a:rPr>
              <a:t>But just within the context of “it rains cats and dogs”, the </a:t>
            </a:r>
            <a:r>
              <a:rPr lang="en-US" sz="1600" u="sng" dirty="0">
                <a:solidFill>
                  <a:schemeClr val="bg2"/>
                </a:solidFill>
                <a:sym typeface="Wingdings" panose="05000000000000000000" pitchFamily="2" charset="2"/>
              </a:rPr>
              <a:t>attention score*embeddings </a:t>
            </a:r>
            <a:r>
              <a:rPr lang="en-US" sz="1600" dirty="0">
                <a:solidFill>
                  <a:schemeClr val="bg2"/>
                </a:solidFill>
                <a:sym typeface="Wingdings" panose="05000000000000000000" pitchFamily="2" charset="2"/>
              </a:rPr>
              <a:t>of “cats” and “dogs” are probably closer to the word “rain” and “weather”.</a:t>
            </a:r>
          </a:p>
          <a:p>
            <a:r>
              <a:rPr lang="en-US" sz="2000" dirty="0">
                <a:solidFill>
                  <a:schemeClr val="bg2"/>
                </a:solidFill>
                <a:sym typeface="Wingdings" panose="05000000000000000000" pitchFamily="2" charset="2"/>
              </a:rPr>
              <a:t> all thanks to (1) attention mechanism &amp; (2) parallel processing</a:t>
            </a:r>
          </a:p>
          <a:p>
            <a:r>
              <a:rPr lang="en-US" sz="2000" dirty="0">
                <a:solidFill>
                  <a:schemeClr val="bg2"/>
                </a:solidFill>
                <a:sym typeface="Wingdings" panose="05000000000000000000" pitchFamily="2" charset="2"/>
              </a:rPr>
              <a:t>And then with the addition of (3) a very big knowledge based (humongous data &amp; model size), LLMs can do all sorts of things.</a:t>
            </a:r>
          </a:p>
          <a:p>
            <a:endParaRPr lang="en-US" sz="2000" dirty="0">
              <a:solidFill>
                <a:schemeClr val="bg2"/>
              </a:solidFill>
            </a:endParaRPr>
          </a:p>
        </p:txBody>
      </p:sp>
    </p:spTree>
    <p:extLst>
      <p:ext uri="{BB962C8B-B14F-4D97-AF65-F5344CB8AC3E}">
        <p14:creationId xmlns:p14="http://schemas.microsoft.com/office/powerpoint/2010/main" val="12237641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7D910B-DECB-6BDF-942C-E6E4D9F4A67B}"/>
              </a:ext>
            </a:extLst>
          </p:cNvPr>
          <p:cNvSpPr>
            <a:spLocks noGrp="1"/>
          </p:cNvSpPr>
          <p:nvPr>
            <p:ph type="title"/>
          </p:nvPr>
        </p:nvSpPr>
        <p:spPr/>
        <p:txBody>
          <a:bodyPr/>
          <a:lstStyle/>
          <a:p>
            <a:r>
              <a:rPr lang="en-US" dirty="0"/>
              <a:t>Popular LLMs:</a:t>
            </a:r>
            <a:br>
              <a:rPr lang="en-US" dirty="0"/>
            </a:br>
            <a:r>
              <a:rPr lang="en-US" dirty="0"/>
              <a:t>Closed &amp; Open Source</a:t>
            </a:r>
          </a:p>
        </p:txBody>
      </p:sp>
      <p:sp>
        <p:nvSpPr>
          <p:cNvPr id="3" name="Text Placeholder 2">
            <a:extLst>
              <a:ext uri="{FF2B5EF4-FFF2-40B4-BE49-F238E27FC236}">
                <a16:creationId xmlns:a16="http://schemas.microsoft.com/office/drawing/2014/main" id="{7A78CF2D-9F9A-CE96-4788-A89AAD0DDA66}"/>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5167003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2">
            <a:alpha val="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944F4D-22F4-64F0-EE90-5CE784E5D19D}"/>
              </a:ext>
            </a:extLst>
          </p:cNvPr>
          <p:cNvSpPr>
            <a:spLocks noGrp="1"/>
          </p:cNvSpPr>
          <p:nvPr>
            <p:ph type="title"/>
          </p:nvPr>
        </p:nvSpPr>
        <p:spPr/>
        <p:txBody>
          <a:bodyPr/>
          <a:lstStyle/>
          <a:p>
            <a:r>
              <a:rPr lang="en-US" dirty="0">
                <a:solidFill>
                  <a:schemeClr val="bg2"/>
                </a:solidFill>
              </a:rPr>
              <a:t>Various types of LLMs</a:t>
            </a:r>
          </a:p>
        </p:txBody>
      </p:sp>
      <p:sp>
        <p:nvSpPr>
          <p:cNvPr id="3" name="Content Placeholder 2">
            <a:extLst>
              <a:ext uri="{FF2B5EF4-FFF2-40B4-BE49-F238E27FC236}">
                <a16:creationId xmlns:a16="http://schemas.microsoft.com/office/drawing/2014/main" id="{6C13F941-347D-C93E-8FB7-B463BE7BACE5}"/>
              </a:ext>
            </a:extLst>
          </p:cNvPr>
          <p:cNvSpPr>
            <a:spLocks noGrp="1"/>
          </p:cNvSpPr>
          <p:nvPr>
            <p:ph idx="1"/>
          </p:nvPr>
        </p:nvSpPr>
        <p:spPr>
          <a:xfrm>
            <a:off x="762000" y="2286000"/>
            <a:ext cx="10668000" cy="4307305"/>
          </a:xfrm>
        </p:spPr>
        <p:txBody>
          <a:bodyPr>
            <a:normAutofit fontScale="92500" lnSpcReduction="10000"/>
          </a:bodyPr>
          <a:lstStyle/>
          <a:p>
            <a:r>
              <a:rPr lang="en-US" sz="2400" dirty="0">
                <a:solidFill>
                  <a:schemeClr val="bg2"/>
                </a:solidFill>
              </a:rPr>
              <a:t>Many different LLMs</a:t>
            </a:r>
          </a:p>
          <a:p>
            <a:r>
              <a:rPr lang="en-US" sz="2400" dirty="0">
                <a:solidFill>
                  <a:schemeClr val="bg2"/>
                </a:solidFill>
              </a:rPr>
              <a:t>The key similarities among these models: they all (1) have attention mechanism, (2) use CNNs for parallel processing, and (3) are trained on massive data.</a:t>
            </a:r>
          </a:p>
          <a:p>
            <a:r>
              <a:rPr lang="en-US" sz="2400" dirty="0">
                <a:solidFill>
                  <a:schemeClr val="bg2"/>
                </a:solidFill>
              </a:rPr>
              <a:t>Each model differs based on</a:t>
            </a:r>
          </a:p>
          <a:p>
            <a:pPr lvl="1"/>
            <a:r>
              <a:rPr lang="en-US" sz="2000" dirty="0">
                <a:solidFill>
                  <a:schemeClr val="bg2"/>
                </a:solidFill>
              </a:rPr>
              <a:t>Architecture: In reality, each LLM still uses Transformer, but modifies the architecture to fit its own purposes.</a:t>
            </a:r>
          </a:p>
          <a:p>
            <a:pPr lvl="2"/>
            <a:r>
              <a:rPr lang="en-US" sz="1600" dirty="0">
                <a:solidFill>
                  <a:schemeClr val="bg2"/>
                </a:solidFill>
              </a:rPr>
              <a:t>E.g., some models only have encoders, some have both encoders &amp; decoders.</a:t>
            </a:r>
          </a:p>
          <a:p>
            <a:pPr lvl="1"/>
            <a:r>
              <a:rPr lang="en-US" sz="2000" dirty="0">
                <a:solidFill>
                  <a:schemeClr val="bg2"/>
                </a:solidFill>
              </a:rPr>
              <a:t>Size: different numbers of parameters</a:t>
            </a:r>
          </a:p>
          <a:p>
            <a:pPr lvl="1"/>
            <a:r>
              <a:rPr lang="en-US" sz="2000" dirty="0">
                <a:solidFill>
                  <a:schemeClr val="bg2"/>
                </a:solidFill>
              </a:rPr>
              <a:t>Training data: the amount &amp; type(s) of data used.</a:t>
            </a:r>
          </a:p>
          <a:p>
            <a:pPr lvl="1"/>
            <a:r>
              <a:rPr lang="en-US" sz="2000" dirty="0">
                <a:solidFill>
                  <a:schemeClr val="bg2"/>
                </a:solidFill>
              </a:rPr>
              <a:t>Training process: different repetitions &amp; steps of training.</a:t>
            </a:r>
          </a:p>
          <a:p>
            <a:endParaRPr lang="en-US" sz="2400" dirty="0">
              <a:solidFill>
                <a:schemeClr val="bg2"/>
              </a:solidFill>
            </a:endParaRPr>
          </a:p>
          <a:p>
            <a:endParaRPr lang="en-US" sz="2400" dirty="0">
              <a:solidFill>
                <a:schemeClr val="bg2"/>
              </a:solidFill>
            </a:endParaRPr>
          </a:p>
          <a:p>
            <a:endParaRPr lang="en-US" sz="2000" dirty="0">
              <a:solidFill>
                <a:schemeClr val="bg2"/>
              </a:solidFill>
            </a:endParaRPr>
          </a:p>
        </p:txBody>
      </p:sp>
    </p:spTree>
    <p:extLst>
      <p:ext uri="{BB962C8B-B14F-4D97-AF65-F5344CB8AC3E}">
        <p14:creationId xmlns:p14="http://schemas.microsoft.com/office/powerpoint/2010/main" val="41875981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2">
            <a:alpha val="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944F4D-22F4-64F0-EE90-5CE784E5D19D}"/>
              </a:ext>
            </a:extLst>
          </p:cNvPr>
          <p:cNvSpPr>
            <a:spLocks noGrp="1"/>
          </p:cNvSpPr>
          <p:nvPr>
            <p:ph type="title"/>
          </p:nvPr>
        </p:nvSpPr>
        <p:spPr/>
        <p:txBody>
          <a:bodyPr/>
          <a:lstStyle/>
          <a:p>
            <a:r>
              <a:rPr lang="en-US" dirty="0">
                <a:solidFill>
                  <a:schemeClr val="bg2"/>
                </a:solidFill>
              </a:rPr>
              <a:t>Closed Source</a:t>
            </a:r>
          </a:p>
        </p:txBody>
      </p:sp>
      <p:sp>
        <p:nvSpPr>
          <p:cNvPr id="3" name="Content Placeholder 2">
            <a:extLst>
              <a:ext uri="{FF2B5EF4-FFF2-40B4-BE49-F238E27FC236}">
                <a16:creationId xmlns:a16="http://schemas.microsoft.com/office/drawing/2014/main" id="{6C13F941-347D-C93E-8FB7-B463BE7BACE5}"/>
              </a:ext>
            </a:extLst>
          </p:cNvPr>
          <p:cNvSpPr>
            <a:spLocks noGrp="1"/>
          </p:cNvSpPr>
          <p:nvPr>
            <p:ph idx="1"/>
          </p:nvPr>
        </p:nvSpPr>
        <p:spPr>
          <a:xfrm>
            <a:off x="762000" y="2286000"/>
            <a:ext cx="10668000" cy="4307305"/>
          </a:xfrm>
        </p:spPr>
        <p:txBody>
          <a:bodyPr>
            <a:normAutofit/>
          </a:bodyPr>
          <a:lstStyle/>
          <a:p>
            <a:r>
              <a:rPr lang="en-US" sz="2400" dirty="0">
                <a:solidFill>
                  <a:schemeClr val="bg2"/>
                </a:solidFill>
              </a:rPr>
              <a:t>ChatGPT: Open AI</a:t>
            </a:r>
          </a:p>
          <a:p>
            <a:pPr lvl="1"/>
            <a:r>
              <a:rPr lang="en-US" sz="2000" dirty="0">
                <a:solidFill>
                  <a:schemeClr val="bg2"/>
                </a:solidFill>
              </a:rPr>
              <a:t>GPT-3.5: 175B parameters</a:t>
            </a:r>
          </a:p>
          <a:p>
            <a:pPr lvl="1"/>
            <a:r>
              <a:rPr lang="en-US" sz="2000" dirty="0">
                <a:solidFill>
                  <a:schemeClr val="bg2"/>
                </a:solidFill>
              </a:rPr>
              <a:t>GPT 4: (rumor) ~1.8T parameters</a:t>
            </a:r>
          </a:p>
          <a:p>
            <a:r>
              <a:rPr lang="en-US" sz="2400" dirty="0">
                <a:solidFill>
                  <a:schemeClr val="bg2"/>
                </a:solidFill>
              </a:rPr>
              <a:t>Claude: Anthropic</a:t>
            </a:r>
          </a:p>
          <a:p>
            <a:r>
              <a:rPr lang="en-US" sz="2400" dirty="0">
                <a:solidFill>
                  <a:schemeClr val="bg2"/>
                </a:solidFill>
              </a:rPr>
              <a:t>Gemini: Google</a:t>
            </a:r>
          </a:p>
          <a:p>
            <a:pPr lvl="1"/>
            <a:r>
              <a:rPr lang="en-US" sz="2000" dirty="0">
                <a:solidFill>
                  <a:schemeClr val="bg2"/>
                </a:solidFill>
              </a:rPr>
              <a:t>(rumor) 1–2.4T parameters</a:t>
            </a:r>
          </a:p>
          <a:p>
            <a:endParaRPr lang="en-US" sz="2400" dirty="0">
              <a:solidFill>
                <a:schemeClr val="bg2"/>
              </a:solidFill>
            </a:endParaRPr>
          </a:p>
          <a:p>
            <a:endParaRPr lang="en-US" sz="2000" dirty="0">
              <a:solidFill>
                <a:schemeClr val="bg2"/>
              </a:solidFill>
            </a:endParaRPr>
          </a:p>
        </p:txBody>
      </p:sp>
      <p:pic>
        <p:nvPicPr>
          <p:cNvPr id="4" name="Picture 2" descr="Unimedia Technology">
            <a:extLst>
              <a:ext uri="{FF2B5EF4-FFF2-40B4-BE49-F238E27FC236}">
                <a16:creationId xmlns:a16="http://schemas.microsoft.com/office/drawing/2014/main" id="{D893F2CF-F539-C61E-230B-739BDE9FB1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04959" y="793277"/>
            <a:ext cx="2903806" cy="176446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Claude – a free AI app">
            <a:extLst>
              <a:ext uri="{FF2B5EF4-FFF2-40B4-BE49-F238E27FC236}">
                <a16:creationId xmlns:a16="http://schemas.microsoft.com/office/drawing/2014/main" id="{AED86837-9F4F-7D66-E2D9-F1BCD28764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04959" y="2643172"/>
            <a:ext cx="2903806" cy="193235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Gemini (language model) - Wikipedia">
            <a:extLst>
              <a:ext uri="{FF2B5EF4-FFF2-40B4-BE49-F238E27FC236}">
                <a16:creationId xmlns:a16="http://schemas.microsoft.com/office/drawing/2014/main" id="{81B915FC-E63D-4310-06A4-A0408F1F026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39638" y="4660953"/>
            <a:ext cx="3634447" cy="1339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00940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alpha val="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944F4D-22F4-64F0-EE90-5CE784E5D19D}"/>
              </a:ext>
            </a:extLst>
          </p:cNvPr>
          <p:cNvSpPr>
            <a:spLocks noGrp="1"/>
          </p:cNvSpPr>
          <p:nvPr>
            <p:ph type="title"/>
          </p:nvPr>
        </p:nvSpPr>
        <p:spPr>
          <a:xfrm>
            <a:off x="762000" y="762000"/>
            <a:ext cx="10668000" cy="1414272"/>
          </a:xfrm>
        </p:spPr>
        <p:txBody>
          <a:bodyPr/>
          <a:lstStyle/>
          <a:p>
            <a:r>
              <a:rPr lang="en-US" dirty="0">
                <a:solidFill>
                  <a:schemeClr val="bg2"/>
                </a:solidFill>
              </a:rPr>
              <a:t>The Rise of LLM</a:t>
            </a:r>
          </a:p>
        </p:txBody>
      </p:sp>
      <p:sp>
        <p:nvSpPr>
          <p:cNvPr id="3" name="Content Placeholder 2">
            <a:extLst>
              <a:ext uri="{FF2B5EF4-FFF2-40B4-BE49-F238E27FC236}">
                <a16:creationId xmlns:a16="http://schemas.microsoft.com/office/drawing/2014/main" id="{C81D7CC3-DE6F-9286-E20E-C4275F4810D6}"/>
              </a:ext>
            </a:extLst>
          </p:cNvPr>
          <p:cNvSpPr>
            <a:spLocks noGrp="1"/>
          </p:cNvSpPr>
          <p:nvPr>
            <p:ph idx="1"/>
          </p:nvPr>
        </p:nvSpPr>
        <p:spPr>
          <a:xfrm>
            <a:off x="762000" y="2286000"/>
            <a:ext cx="5334000" cy="4162926"/>
          </a:xfrm>
        </p:spPr>
        <p:txBody>
          <a:bodyPr>
            <a:normAutofit/>
          </a:bodyPr>
          <a:lstStyle/>
          <a:p>
            <a:endParaRPr lang="en-US" sz="2400" dirty="0">
              <a:solidFill>
                <a:schemeClr val="bg2"/>
              </a:solidFill>
            </a:endParaRPr>
          </a:p>
        </p:txBody>
      </p:sp>
      <p:pic>
        <p:nvPicPr>
          <p:cNvPr id="5" name="Picture 4">
            <a:extLst>
              <a:ext uri="{FF2B5EF4-FFF2-40B4-BE49-F238E27FC236}">
                <a16:creationId xmlns:a16="http://schemas.microsoft.com/office/drawing/2014/main" id="{95B3B84A-81CC-A8E8-5FF9-6E15A7532457}"/>
              </a:ext>
            </a:extLst>
          </p:cNvPr>
          <p:cNvPicPr>
            <a:picLocks noChangeAspect="1"/>
          </p:cNvPicPr>
          <p:nvPr/>
        </p:nvPicPr>
        <p:blipFill>
          <a:blip r:embed="rId3"/>
          <a:stretch>
            <a:fillRect/>
          </a:stretch>
        </p:blipFill>
        <p:spPr>
          <a:xfrm>
            <a:off x="3359831" y="1926015"/>
            <a:ext cx="5472337" cy="4882896"/>
          </a:xfrm>
          <a:prstGeom prst="rect">
            <a:avLst/>
          </a:prstGeom>
        </p:spPr>
      </p:pic>
      <p:sp>
        <p:nvSpPr>
          <p:cNvPr id="7" name="Rectangle: Rounded Corners 6">
            <a:extLst>
              <a:ext uri="{FF2B5EF4-FFF2-40B4-BE49-F238E27FC236}">
                <a16:creationId xmlns:a16="http://schemas.microsoft.com/office/drawing/2014/main" id="{C58D56CB-A0CB-1297-4776-8C2A94B411B3}"/>
              </a:ext>
            </a:extLst>
          </p:cNvPr>
          <p:cNvSpPr/>
          <p:nvPr/>
        </p:nvSpPr>
        <p:spPr>
          <a:xfrm>
            <a:off x="6095999" y="2286000"/>
            <a:ext cx="256675" cy="3999296"/>
          </a:xfrm>
          <a:prstGeom prst="round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91040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2">
            <a:alpha val="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944F4D-22F4-64F0-EE90-5CE784E5D19D}"/>
              </a:ext>
            </a:extLst>
          </p:cNvPr>
          <p:cNvSpPr>
            <a:spLocks noGrp="1"/>
          </p:cNvSpPr>
          <p:nvPr>
            <p:ph type="title"/>
          </p:nvPr>
        </p:nvSpPr>
        <p:spPr/>
        <p:txBody>
          <a:bodyPr/>
          <a:lstStyle/>
          <a:p>
            <a:r>
              <a:rPr lang="en-US">
                <a:solidFill>
                  <a:schemeClr val="bg2"/>
                </a:solidFill>
              </a:rPr>
              <a:t>Open Source</a:t>
            </a:r>
            <a:endParaRPr lang="en-US" dirty="0">
              <a:solidFill>
                <a:schemeClr val="bg2"/>
              </a:solidFill>
            </a:endParaRPr>
          </a:p>
        </p:txBody>
      </p:sp>
      <p:sp>
        <p:nvSpPr>
          <p:cNvPr id="3" name="Content Placeholder 2">
            <a:extLst>
              <a:ext uri="{FF2B5EF4-FFF2-40B4-BE49-F238E27FC236}">
                <a16:creationId xmlns:a16="http://schemas.microsoft.com/office/drawing/2014/main" id="{6C13F941-347D-C93E-8FB7-B463BE7BACE5}"/>
              </a:ext>
            </a:extLst>
          </p:cNvPr>
          <p:cNvSpPr>
            <a:spLocks noGrp="1"/>
          </p:cNvSpPr>
          <p:nvPr>
            <p:ph idx="1"/>
          </p:nvPr>
        </p:nvSpPr>
        <p:spPr>
          <a:xfrm>
            <a:off x="762000" y="2286000"/>
            <a:ext cx="10668000" cy="4307305"/>
          </a:xfrm>
        </p:spPr>
        <p:txBody>
          <a:bodyPr>
            <a:normAutofit lnSpcReduction="10000"/>
          </a:bodyPr>
          <a:lstStyle/>
          <a:p>
            <a:r>
              <a:rPr lang="en-US" sz="2400" dirty="0">
                <a:solidFill>
                  <a:schemeClr val="bg2"/>
                </a:solidFill>
              </a:rPr>
              <a:t>Free, accessible to the public</a:t>
            </a:r>
          </a:p>
          <a:p>
            <a:r>
              <a:rPr lang="en-US" sz="2400" dirty="0">
                <a:solidFill>
                  <a:schemeClr val="bg2"/>
                </a:solidFill>
              </a:rPr>
              <a:t>BERT: 110M parameters (base); 340M (large)</a:t>
            </a:r>
          </a:p>
          <a:p>
            <a:pPr lvl="1"/>
            <a:r>
              <a:rPr lang="en-US" sz="2000" dirty="0">
                <a:solidFill>
                  <a:schemeClr val="bg2"/>
                </a:solidFill>
              </a:rPr>
              <a:t>Multiple versions: </a:t>
            </a:r>
            <a:r>
              <a:rPr lang="en-US" sz="2000" dirty="0" err="1">
                <a:solidFill>
                  <a:schemeClr val="bg2"/>
                </a:solidFill>
              </a:rPr>
              <a:t>DeBERTa</a:t>
            </a:r>
            <a:r>
              <a:rPr lang="en-US" sz="2000" dirty="0">
                <a:solidFill>
                  <a:schemeClr val="bg2"/>
                </a:solidFill>
              </a:rPr>
              <a:t>, </a:t>
            </a:r>
            <a:r>
              <a:rPr lang="en-US" sz="2000" dirty="0" err="1">
                <a:solidFill>
                  <a:schemeClr val="bg2"/>
                </a:solidFill>
              </a:rPr>
              <a:t>RoBERTa</a:t>
            </a:r>
            <a:r>
              <a:rPr lang="en-US" sz="2000" dirty="0">
                <a:solidFill>
                  <a:schemeClr val="bg2"/>
                </a:solidFill>
              </a:rPr>
              <a:t>, </a:t>
            </a:r>
            <a:r>
              <a:rPr lang="en-US" sz="2000" dirty="0" err="1">
                <a:solidFill>
                  <a:schemeClr val="bg2"/>
                </a:solidFill>
              </a:rPr>
              <a:t>distillBERT</a:t>
            </a:r>
            <a:r>
              <a:rPr lang="en-US" sz="2000" dirty="0">
                <a:solidFill>
                  <a:schemeClr val="bg2"/>
                </a:solidFill>
              </a:rPr>
              <a:t>, etc.</a:t>
            </a:r>
            <a:endParaRPr lang="en-US" sz="2400" dirty="0">
              <a:solidFill>
                <a:schemeClr val="bg2"/>
              </a:solidFill>
            </a:endParaRPr>
          </a:p>
          <a:p>
            <a:r>
              <a:rPr lang="en-US" sz="2400" dirty="0" err="1">
                <a:solidFill>
                  <a:schemeClr val="bg2"/>
                </a:solidFill>
              </a:rPr>
              <a:t>LlaMa</a:t>
            </a:r>
            <a:endParaRPr lang="en-US" sz="2400" dirty="0">
              <a:solidFill>
                <a:schemeClr val="bg2"/>
              </a:solidFill>
            </a:endParaRPr>
          </a:p>
          <a:p>
            <a:pPr lvl="1"/>
            <a:r>
              <a:rPr lang="en-US" sz="2000" dirty="0" err="1">
                <a:solidFill>
                  <a:schemeClr val="bg2"/>
                </a:solidFill>
              </a:rPr>
              <a:t>LlaMa</a:t>
            </a:r>
            <a:r>
              <a:rPr lang="en-US" sz="2000" dirty="0">
                <a:solidFill>
                  <a:schemeClr val="bg2"/>
                </a:solidFill>
              </a:rPr>
              <a:t> 3.1: 405B, 70B, &amp; 8B</a:t>
            </a:r>
          </a:p>
          <a:p>
            <a:r>
              <a:rPr lang="en-US" sz="2400" dirty="0" err="1">
                <a:solidFill>
                  <a:schemeClr val="bg2"/>
                </a:solidFill>
              </a:rPr>
              <a:t>Mixtral</a:t>
            </a:r>
            <a:r>
              <a:rPr lang="en-US" sz="2400" dirty="0">
                <a:solidFill>
                  <a:schemeClr val="bg2"/>
                </a:solidFill>
              </a:rPr>
              <a:t> 8B</a:t>
            </a:r>
          </a:p>
          <a:p>
            <a:r>
              <a:rPr lang="en-US" sz="2400" dirty="0">
                <a:solidFill>
                  <a:schemeClr val="bg2"/>
                </a:solidFill>
              </a:rPr>
              <a:t>Many more</a:t>
            </a:r>
          </a:p>
          <a:p>
            <a:pPr marL="0" indent="0">
              <a:buNone/>
            </a:pPr>
            <a:r>
              <a:rPr lang="en-US" sz="2400" dirty="0">
                <a:solidFill>
                  <a:schemeClr val="bg2"/>
                </a:solidFill>
                <a:sym typeface="Wingdings" panose="05000000000000000000" pitchFamily="2" charset="2"/>
              </a:rPr>
              <a:t> All accessible through </a:t>
            </a:r>
            <a:r>
              <a:rPr lang="en-US" sz="2400" b="1" dirty="0" err="1">
                <a:solidFill>
                  <a:schemeClr val="bg2"/>
                </a:solidFill>
                <a:sym typeface="Wingdings" panose="05000000000000000000" pitchFamily="2" charset="2"/>
              </a:rPr>
              <a:t>Huggingface</a:t>
            </a:r>
            <a:endParaRPr lang="en-US" sz="2400" dirty="0">
              <a:solidFill>
                <a:schemeClr val="bg2"/>
              </a:solidFill>
            </a:endParaRPr>
          </a:p>
        </p:txBody>
      </p:sp>
      <p:pic>
        <p:nvPicPr>
          <p:cNvPr id="4" name="Picture 2" descr="What is BERT? How it is trained ? A ...">
            <a:extLst>
              <a:ext uri="{FF2B5EF4-FFF2-40B4-BE49-F238E27FC236}">
                <a16:creationId xmlns:a16="http://schemas.microsoft.com/office/drawing/2014/main" id="{C96879A4-3998-4967-2FB1-299FC4665F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65432" y="1752600"/>
            <a:ext cx="3705726" cy="193654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undefined">
            <a:extLst>
              <a:ext uri="{FF2B5EF4-FFF2-40B4-BE49-F238E27FC236}">
                <a16:creationId xmlns:a16="http://schemas.microsoft.com/office/drawing/2014/main" id="{F157B008-E24E-C622-FE75-3DEB05636E8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65430" y="4763798"/>
            <a:ext cx="3705727" cy="8144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04859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7D910B-DECB-6BDF-942C-E6E4D9F4A67B}"/>
              </a:ext>
            </a:extLst>
          </p:cNvPr>
          <p:cNvSpPr>
            <a:spLocks noGrp="1"/>
          </p:cNvSpPr>
          <p:nvPr>
            <p:ph type="title"/>
          </p:nvPr>
        </p:nvSpPr>
        <p:spPr/>
        <p:txBody>
          <a:bodyPr/>
          <a:lstStyle/>
          <a:p>
            <a:r>
              <a:rPr lang="en-US" dirty="0"/>
              <a:t>LLM Applications</a:t>
            </a:r>
          </a:p>
        </p:txBody>
      </p:sp>
      <p:sp>
        <p:nvSpPr>
          <p:cNvPr id="3" name="Text Placeholder 2">
            <a:extLst>
              <a:ext uri="{FF2B5EF4-FFF2-40B4-BE49-F238E27FC236}">
                <a16:creationId xmlns:a16="http://schemas.microsoft.com/office/drawing/2014/main" id="{7A78CF2D-9F9A-CE96-4788-A89AAD0DDA66}"/>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212036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2">
            <a:alpha val="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944F4D-22F4-64F0-EE90-5CE784E5D19D}"/>
              </a:ext>
            </a:extLst>
          </p:cNvPr>
          <p:cNvSpPr>
            <a:spLocks noGrp="1"/>
          </p:cNvSpPr>
          <p:nvPr>
            <p:ph type="title"/>
          </p:nvPr>
        </p:nvSpPr>
        <p:spPr/>
        <p:txBody>
          <a:bodyPr/>
          <a:lstStyle/>
          <a:p>
            <a:r>
              <a:rPr lang="en-US" dirty="0">
                <a:solidFill>
                  <a:schemeClr val="bg2"/>
                </a:solidFill>
              </a:rPr>
              <a:t>Common Applications</a:t>
            </a:r>
          </a:p>
        </p:txBody>
      </p:sp>
      <p:sp>
        <p:nvSpPr>
          <p:cNvPr id="3" name="Content Placeholder 2">
            <a:extLst>
              <a:ext uri="{FF2B5EF4-FFF2-40B4-BE49-F238E27FC236}">
                <a16:creationId xmlns:a16="http://schemas.microsoft.com/office/drawing/2014/main" id="{6C13F941-347D-C93E-8FB7-B463BE7BACE5}"/>
              </a:ext>
            </a:extLst>
          </p:cNvPr>
          <p:cNvSpPr>
            <a:spLocks noGrp="1"/>
          </p:cNvSpPr>
          <p:nvPr>
            <p:ph idx="1"/>
          </p:nvPr>
        </p:nvSpPr>
        <p:spPr>
          <a:xfrm>
            <a:off x="762000" y="2286000"/>
            <a:ext cx="10668000" cy="4307305"/>
          </a:xfrm>
        </p:spPr>
        <p:txBody>
          <a:bodyPr>
            <a:normAutofit lnSpcReduction="10000"/>
          </a:bodyPr>
          <a:lstStyle/>
          <a:p>
            <a:r>
              <a:rPr lang="en-US" sz="2000" dirty="0">
                <a:solidFill>
                  <a:schemeClr val="bg2"/>
                </a:solidFill>
              </a:rPr>
              <a:t>Text Classification</a:t>
            </a:r>
          </a:p>
          <a:p>
            <a:r>
              <a:rPr lang="en-US" sz="2000" dirty="0">
                <a:solidFill>
                  <a:schemeClr val="bg2"/>
                </a:solidFill>
              </a:rPr>
              <a:t>Sentiment Analysis</a:t>
            </a:r>
          </a:p>
          <a:p>
            <a:r>
              <a:rPr lang="en-US" sz="2000" dirty="0">
                <a:solidFill>
                  <a:schemeClr val="bg2"/>
                </a:solidFill>
              </a:rPr>
              <a:t>Text Summarization</a:t>
            </a:r>
          </a:p>
          <a:p>
            <a:r>
              <a:rPr lang="en-US" sz="2000" dirty="0">
                <a:solidFill>
                  <a:schemeClr val="bg2"/>
                </a:solidFill>
              </a:rPr>
              <a:t>Topic Modelling</a:t>
            </a:r>
          </a:p>
          <a:p>
            <a:r>
              <a:rPr lang="en-US" sz="2000" dirty="0">
                <a:solidFill>
                  <a:schemeClr val="tx1">
                    <a:lumMod val="85000"/>
                  </a:schemeClr>
                </a:solidFill>
              </a:rPr>
              <a:t>Token Classification</a:t>
            </a:r>
          </a:p>
          <a:p>
            <a:pPr lvl="1"/>
            <a:r>
              <a:rPr lang="en-US" sz="1600" dirty="0">
                <a:solidFill>
                  <a:schemeClr val="tx1">
                    <a:lumMod val="85000"/>
                  </a:schemeClr>
                </a:solidFill>
              </a:rPr>
              <a:t>Named Entity Recognition</a:t>
            </a:r>
          </a:p>
          <a:p>
            <a:pPr lvl="1"/>
            <a:r>
              <a:rPr lang="en-US" sz="1600" dirty="0">
                <a:solidFill>
                  <a:schemeClr val="tx1">
                    <a:lumMod val="85000"/>
                  </a:schemeClr>
                </a:solidFill>
              </a:rPr>
              <a:t>Relation Extraction</a:t>
            </a:r>
          </a:p>
          <a:p>
            <a:pPr lvl="1"/>
            <a:r>
              <a:rPr lang="en-US" sz="1600" dirty="0">
                <a:solidFill>
                  <a:schemeClr val="tx1">
                    <a:lumMod val="85000"/>
                  </a:schemeClr>
                </a:solidFill>
              </a:rPr>
              <a:t>Hate/Toxic Speech Detection</a:t>
            </a:r>
          </a:p>
          <a:p>
            <a:pPr lvl="1"/>
            <a:r>
              <a:rPr lang="en-US" sz="1600" dirty="0">
                <a:solidFill>
                  <a:schemeClr val="tx1">
                    <a:lumMod val="85000"/>
                  </a:schemeClr>
                </a:solidFill>
              </a:rPr>
              <a:t>Etc.</a:t>
            </a:r>
          </a:p>
          <a:p>
            <a:r>
              <a:rPr lang="en-US" sz="2000" dirty="0">
                <a:solidFill>
                  <a:schemeClr val="tx1">
                    <a:lumMod val="85000"/>
                  </a:schemeClr>
                </a:solidFill>
              </a:rPr>
              <a:t>Forecasting</a:t>
            </a:r>
          </a:p>
          <a:p>
            <a:endParaRPr lang="en-US" sz="2000" dirty="0">
              <a:solidFill>
                <a:schemeClr val="bg2"/>
              </a:solidFill>
            </a:endParaRPr>
          </a:p>
        </p:txBody>
      </p:sp>
    </p:spTree>
    <p:extLst>
      <p:ext uri="{BB962C8B-B14F-4D97-AF65-F5344CB8AC3E}">
        <p14:creationId xmlns:p14="http://schemas.microsoft.com/office/powerpoint/2010/main" val="7557168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4723B72F-DE51-1F84-0FF3-3CD7AB48387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C040D39-4A8D-9EAB-6FA7-B843986F4F22}"/>
              </a:ext>
            </a:extLst>
          </p:cNvPr>
          <p:cNvSpPr>
            <a:spLocks noGrp="1"/>
          </p:cNvSpPr>
          <p:nvPr>
            <p:ph type="title"/>
          </p:nvPr>
        </p:nvSpPr>
        <p:spPr/>
        <p:txBody>
          <a:bodyPr/>
          <a:lstStyle/>
          <a:p>
            <a:r>
              <a:rPr lang="en-US" dirty="0"/>
              <a:t>Simple Demo</a:t>
            </a:r>
          </a:p>
        </p:txBody>
      </p:sp>
      <p:sp>
        <p:nvSpPr>
          <p:cNvPr id="3" name="Text Placeholder 2">
            <a:extLst>
              <a:ext uri="{FF2B5EF4-FFF2-40B4-BE49-F238E27FC236}">
                <a16:creationId xmlns:a16="http://schemas.microsoft.com/office/drawing/2014/main" id="{C9DAD585-635F-5F6B-C492-D6D309A8D95C}"/>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176124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2">
            <a:alpha val="0"/>
          </a:schemeClr>
        </a:solidFill>
        <a:effectLst/>
      </p:bgPr>
    </p:bg>
    <p:spTree>
      <p:nvGrpSpPr>
        <p:cNvPr id="1" name="">
          <a:extLst>
            <a:ext uri="{FF2B5EF4-FFF2-40B4-BE49-F238E27FC236}">
              <a16:creationId xmlns:a16="http://schemas.microsoft.com/office/drawing/2014/main" id="{2A64EF68-5F4A-47C1-7E21-1830BB7BF2E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8CF3CE4-524F-412B-61BB-9B942B76DFCC}"/>
              </a:ext>
            </a:extLst>
          </p:cNvPr>
          <p:cNvSpPr>
            <a:spLocks noGrp="1"/>
          </p:cNvSpPr>
          <p:nvPr>
            <p:ph type="title"/>
          </p:nvPr>
        </p:nvSpPr>
        <p:spPr/>
        <p:txBody>
          <a:bodyPr/>
          <a:lstStyle/>
          <a:p>
            <a:r>
              <a:rPr lang="en-US" dirty="0">
                <a:solidFill>
                  <a:schemeClr val="bg2"/>
                </a:solidFill>
              </a:rPr>
              <a:t>Install Python</a:t>
            </a:r>
          </a:p>
        </p:txBody>
      </p:sp>
      <p:sp>
        <p:nvSpPr>
          <p:cNvPr id="3" name="Content Placeholder 2">
            <a:extLst>
              <a:ext uri="{FF2B5EF4-FFF2-40B4-BE49-F238E27FC236}">
                <a16:creationId xmlns:a16="http://schemas.microsoft.com/office/drawing/2014/main" id="{88D15E61-C4F7-1ECB-DDB3-35D55F846AC6}"/>
              </a:ext>
            </a:extLst>
          </p:cNvPr>
          <p:cNvSpPr>
            <a:spLocks noGrp="1"/>
          </p:cNvSpPr>
          <p:nvPr>
            <p:ph idx="1"/>
          </p:nvPr>
        </p:nvSpPr>
        <p:spPr>
          <a:xfrm>
            <a:off x="762000" y="2286000"/>
            <a:ext cx="10668000" cy="3541363"/>
          </a:xfrm>
        </p:spPr>
        <p:txBody>
          <a:bodyPr>
            <a:normAutofit/>
          </a:bodyPr>
          <a:lstStyle/>
          <a:p>
            <a:r>
              <a:rPr lang="en-US" sz="2000" dirty="0">
                <a:solidFill>
                  <a:schemeClr val="bg2"/>
                </a:solidFill>
                <a:hlinkClick r:id="rId3"/>
              </a:rPr>
              <a:t>https://www.python.org/downloads/</a:t>
            </a:r>
            <a:r>
              <a:rPr lang="en-US" sz="2000" dirty="0">
                <a:solidFill>
                  <a:schemeClr val="bg2"/>
                </a:solidFill>
              </a:rPr>
              <a:t> </a:t>
            </a:r>
          </a:p>
          <a:p>
            <a:endParaRPr lang="en-US" sz="1600" dirty="0">
              <a:solidFill>
                <a:schemeClr val="bg2"/>
              </a:solidFill>
            </a:endParaRPr>
          </a:p>
          <a:p>
            <a:endParaRPr lang="en-US" sz="2000" dirty="0">
              <a:solidFill>
                <a:schemeClr val="bg2"/>
              </a:solidFill>
            </a:endParaRPr>
          </a:p>
        </p:txBody>
      </p:sp>
      <p:pic>
        <p:nvPicPr>
          <p:cNvPr id="9" name="Picture 8" descr="A screenshot of a computer&#10;&#10;Description automatically generated">
            <a:extLst>
              <a:ext uri="{FF2B5EF4-FFF2-40B4-BE49-F238E27FC236}">
                <a16:creationId xmlns:a16="http://schemas.microsoft.com/office/drawing/2014/main" id="{6C5EE8DC-BEFF-4E40-F06A-4A49E59A9E1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97289" y="3161025"/>
            <a:ext cx="7772400" cy="3307954"/>
          </a:xfrm>
          <a:prstGeom prst="rect">
            <a:avLst/>
          </a:prstGeom>
        </p:spPr>
      </p:pic>
    </p:spTree>
    <p:extLst>
      <p:ext uri="{BB962C8B-B14F-4D97-AF65-F5344CB8AC3E}">
        <p14:creationId xmlns:p14="http://schemas.microsoft.com/office/powerpoint/2010/main" val="178796243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2">
            <a:alpha val="0"/>
          </a:schemeClr>
        </a:solidFill>
        <a:effectLst/>
      </p:bgPr>
    </p:bg>
    <p:spTree>
      <p:nvGrpSpPr>
        <p:cNvPr id="1" name="">
          <a:extLst>
            <a:ext uri="{FF2B5EF4-FFF2-40B4-BE49-F238E27FC236}">
              <a16:creationId xmlns:a16="http://schemas.microsoft.com/office/drawing/2014/main" id="{DAEA2EA2-962B-4B89-E98A-34C29140A51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17D02E9-D3A5-1449-A9EF-D725B99E1F9C}"/>
              </a:ext>
            </a:extLst>
          </p:cNvPr>
          <p:cNvSpPr>
            <a:spLocks noGrp="1"/>
          </p:cNvSpPr>
          <p:nvPr>
            <p:ph type="title"/>
          </p:nvPr>
        </p:nvSpPr>
        <p:spPr/>
        <p:txBody>
          <a:bodyPr/>
          <a:lstStyle/>
          <a:p>
            <a:r>
              <a:rPr lang="en-US" dirty="0">
                <a:solidFill>
                  <a:schemeClr val="bg2"/>
                </a:solidFill>
              </a:rPr>
              <a:t>Python IDE and Code Editors</a:t>
            </a:r>
          </a:p>
        </p:txBody>
      </p:sp>
      <p:sp>
        <p:nvSpPr>
          <p:cNvPr id="3" name="Content Placeholder 2">
            <a:extLst>
              <a:ext uri="{FF2B5EF4-FFF2-40B4-BE49-F238E27FC236}">
                <a16:creationId xmlns:a16="http://schemas.microsoft.com/office/drawing/2014/main" id="{743C8169-9633-97A7-CD75-CE23989E351C}"/>
              </a:ext>
            </a:extLst>
          </p:cNvPr>
          <p:cNvSpPr>
            <a:spLocks noGrp="1"/>
          </p:cNvSpPr>
          <p:nvPr>
            <p:ph idx="1"/>
          </p:nvPr>
        </p:nvSpPr>
        <p:spPr>
          <a:xfrm>
            <a:off x="762000" y="2286000"/>
            <a:ext cx="10668000" cy="3541363"/>
          </a:xfrm>
        </p:spPr>
        <p:txBody>
          <a:bodyPr>
            <a:normAutofit lnSpcReduction="10000"/>
          </a:bodyPr>
          <a:lstStyle/>
          <a:p>
            <a:pPr marL="0" indent="0">
              <a:buNone/>
            </a:pPr>
            <a:r>
              <a:rPr lang="en-US" sz="2000" dirty="0">
                <a:solidFill>
                  <a:schemeClr val="bg2"/>
                </a:solidFill>
              </a:rPr>
              <a:t>IDE: Integrated development environment</a:t>
            </a:r>
          </a:p>
          <a:p>
            <a:endParaRPr lang="en-US" sz="2000" dirty="0">
              <a:solidFill>
                <a:schemeClr val="bg2"/>
              </a:solidFill>
            </a:endParaRPr>
          </a:p>
          <a:p>
            <a:r>
              <a:rPr lang="en-US" sz="2000" dirty="0">
                <a:solidFill>
                  <a:schemeClr val="bg2"/>
                </a:solidFill>
              </a:rPr>
              <a:t>PyCharm </a:t>
            </a:r>
            <a:r>
              <a:rPr lang="en-US" sz="2000" dirty="0">
                <a:solidFill>
                  <a:schemeClr val="bg2"/>
                </a:solidFill>
                <a:hlinkClick r:id="rId3"/>
              </a:rPr>
              <a:t>https://www.jetbrains.com/pycharm/</a:t>
            </a:r>
            <a:r>
              <a:rPr lang="en-US" sz="2000" dirty="0">
                <a:solidFill>
                  <a:schemeClr val="bg2"/>
                </a:solidFill>
              </a:rPr>
              <a:t>  </a:t>
            </a:r>
          </a:p>
          <a:p>
            <a:pPr marL="457200" lvl="1" indent="0">
              <a:buNone/>
            </a:pPr>
            <a:r>
              <a:rPr lang="en-US" sz="1600" dirty="0">
                <a:solidFill>
                  <a:schemeClr val="bg2"/>
                </a:solidFill>
              </a:rPr>
              <a:t>Available in both paid (Professional) and free open-source (Community) editions</a:t>
            </a:r>
          </a:p>
          <a:p>
            <a:r>
              <a:rPr lang="en-US" sz="2000" dirty="0" err="1">
                <a:solidFill>
                  <a:schemeClr val="bg2"/>
                </a:solidFill>
              </a:rPr>
              <a:t>Jupyter</a:t>
            </a:r>
            <a:r>
              <a:rPr lang="en-US" sz="2000" dirty="0">
                <a:solidFill>
                  <a:schemeClr val="bg2"/>
                </a:solidFill>
              </a:rPr>
              <a:t> Notebook </a:t>
            </a:r>
            <a:r>
              <a:rPr lang="en-US" sz="2000" dirty="0">
                <a:solidFill>
                  <a:schemeClr val="bg2"/>
                </a:solidFill>
                <a:hlinkClick r:id="rId4"/>
              </a:rPr>
              <a:t>https://jupyter.org</a:t>
            </a:r>
            <a:r>
              <a:rPr lang="en-US" sz="2000" dirty="0">
                <a:solidFill>
                  <a:schemeClr val="bg2"/>
                </a:solidFill>
              </a:rPr>
              <a:t> </a:t>
            </a:r>
          </a:p>
          <a:p>
            <a:pPr marL="457200" lvl="1" indent="0">
              <a:buNone/>
            </a:pPr>
            <a:r>
              <a:rPr lang="en-US" sz="1600" dirty="0">
                <a:solidFill>
                  <a:schemeClr val="bg2"/>
                </a:solidFill>
              </a:rPr>
              <a:t>a free Web-based application </a:t>
            </a:r>
          </a:p>
          <a:p>
            <a:r>
              <a:rPr lang="en-US" sz="2000" dirty="0">
                <a:solidFill>
                  <a:schemeClr val="bg2"/>
                </a:solidFill>
              </a:rPr>
              <a:t>Spyder </a:t>
            </a:r>
            <a:r>
              <a:rPr lang="en-US" sz="2000" dirty="0">
                <a:solidFill>
                  <a:schemeClr val="bg2"/>
                </a:solidFill>
                <a:hlinkClick r:id="rId5"/>
              </a:rPr>
              <a:t>https://www.spyder-ide.org/</a:t>
            </a:r>
            <a:r>
              <a:rPr lang="en-US" sz="2000" dirty="0">
                <a:solidFill>
                  <a:schemeClr val="bg2"/>
                </a:solidFill>
              </a:rPr>
              <a:t> </a:t>
            </a:r>
          </a:p>
          <a:p>
            <a:pPr marL="457200" lvl="1" indent="0">
              <a:buNone/>
            </a:pPr>
            <a:r>
              <a:rPr lang="en-US" sz="1600" dirty="0">
                <a:solidFill>
                  <a:schemeClr val="bg2"/>
                </a:solidFill>
              </a:rPr>
              <a:t>Open-source software, and available for free on Windows and macOS</a:t>
            </a:r>
            <a:endParaRPr lang="en-US" sz="2000" dirty="0">
              <a:solidFill>
                <a:schemeClr val="bg2"/>
              </a:solidFill>
            </a:endParaRPr>
          </a:p>
          <a:p>
            <a:pPr lvl="1"/>
            <a:endParaRPr lang="en-US" sz="1600" dirty="0">
              <a:solidFill>
                <a:schemeClr val="bg2"/>
              </a:solidFill>
            </a:endParaRPr>
          </a:p>
        </p:txBody>
      </p:sp>
      <p:pic>
        <p:nvPicPr>
          <p:cNvPr id="1026" name="Picture 2" descr="Python Project ...">
            <a:extLst>
              <a:ext uri="{FF2B5EF4-FFF2-40B4-BE49-F238E27FC236}">
                <a16:creationId xmlns:a16="http://schemas.microsoft.com/office/drawing/2014/main" id="{B01B56A8-6112-69EC-8506-9BE89D0D5E7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963736" y="1394777"/>
            <a:ext cx="1466264" cy="146626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Project Jupyter - Wikipedia">
            <a:extLst>
              <a:ext uri="{FF2B5EF4-FFF2-40B4-BE49-F238E27FC236}">
                <a16:creationId xmlns:a16="http://schemas.microsoft.com/office/drawing/2014/main" id="{455E9C91-4318-EC00-CEDB-159CEB6A18D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963736" y="3172011"/>
            <a:ext cx="1466264" cy="169778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GitHub - spyder-ide/spyder: Official ...">
            <a:extLst>
              <a:ext uri="{FF2B5EF4-FFF2-40B4-BE49-F238E27FC236}">
                <a16:creationId xmlns:a16="http://schemas.microsoft.com/office/drawing/2014/main" id="{D5051B5B-E4BC-2F9F-16D0-80BC4C5051A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266430" y="4967150"/>
            <a:ext cx="3705176" cy="1128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20645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2">
            <a:alpha val="0"/>
          </a:schemeClr>
        </a:solidFill>
        <a:effectLst/>
      </p:bgPr>
    </p:bg>
    <p:spTree>
      <p:nvGrpSpPr>
        <p:cNvPr id="1" name="">
          <a:extLst>
            <a:ext uri="{FF2B5EF4-FFF2-40B4-BE49-F238E27FC236}">
              <a16:creationId xmlns:a16="http://schemas.microsoft.com/office/drawing/2014/main" id="{268169DB-63AA-B9C5-9969-341A69A9D7B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5C64D62-8438-F01E-2406-2558D135CDC2}"/>
              </a:ext>
            </a:extLst>
          </p:cNvPr>
          <p:cNvSpPr>
            <a:spLocks noGrp="1"/>
          </p:cNvSpPr>
          <p:nvPr>
            <p:ph type="title"/>
          </p:nvPr>
        </p:nvSpPr>
        <p:spPr/>
        <p:txBody>
          <a:bodyPr/>
          <a:lstStyle/>
          <a:p>
            <a:r>
              <a:rPr lang="en-US" dirty="0" err="1">
                <a:solidFill>
                  <a:schemeClr val="bg2"/>
                </a:solidFill>
              </a:rPr>
              <a:t>Jupyter</a:t>
            </a:r>
            <a:r>
              <a:rPr lang="en-US" dirty="0">
                <a:solidFill>
                  <a:schemeClr val="bg2"/>
                </a:solidFill>
              </a:rPr>
              <a:t> Notebook</a:t>
            </a:r>
          </a:p>
        </p:txBody>
      </p:sp>
      <p:sp>
        <p:nvSpPr>
          <p:cNvPr id="3" name="Content Placeholder 2">
            <a:extLst>
              <a:ext uri="{FF2B5EF4-FFF2-40B4-BE49-F238E27FC236}">
                <a16:creationId xmlns:a16="http://schemas.microsoft.com/office/drawing/2014/main" id="{1D62595D-D212-8EDE-95B1-D08CAE1030D6}"/>
              </a:ext>
            </a:extLst>
          </p:cNvPr>
          <p:cNvSpPr>
            <a:spLocks noGrp="1"/>
          </p:cNvSpPr>
          <p:nvPr>
            <p:ph idx="1"/>
          </p:nvPr>
        </p:nvSpPr>
        <p:spPr>
          <a:xfrm>
            <a:off x="762000" y="2286001"/>
            <a:ext cx="5652868" cy="4269544"/>
          </a:xfrm>
        </p:spPr>
        <p:txBody>
          <a:bodyPr>
            <a:normAutofit/>
          </a:bodyPr>
          <a:lstStyle/>
          <a:p>
            <a:r>
              <a:rPr lang="en-US" sz="2000" dirty="0">
                <a:solidFill>
                  <a:schemeClr val="bg2"/>
                </a:solidFill>
              </a:rPr>
              <a:t>Prerequisite: Python</a:t>
            </a:r>
          </a:p>
          <a:p>
            <a:r>
              <a:rPr lang="en-US" sz="2000" dirty="0">
                <a:solidFill>
                  <a:schemeClr val="bg2"/>
                </a:solidFill>
              </a:rPr>
              <a:t>How to install and open </a:t>
            </a:r>
            <a:r>
              <a:rPr lang="en-US" sz="2000" dirty="0" err="1">
                <a:solidFill>
                  <a:schemeClr val="bg2"/>
                </a:solidFill>
              </a:rPr>
              <a:t>Jupyter</a:t>
            </a:r>
            <a:r>
              <a:rPr lang="en-US" sz="2000" dirty="0">
                <a:solidFill>
                  <a:schemeClr val="bg2"/>
                </a:solidFill>
              </a:rPr>
              <a:t> Notebook:</a:t>
            </a:r>
          </a:p>
          <a:p>
            <a:pPr lvl="1"/>
            <a:r>
              <a:rPr lang="en-US" sz="1600" dirty="0">
                <a:solidFill>
                  <a:schemeClr val="bg2"/>
                </a:solidFill>
              </a:rPr>
              <a:t>Use the command in your </a:t>
            </a:r>
            <a:r>
              <a:rPr lang="en-US" sz="1600" b="1" dirty="0">
                <a:solidFill>
                  <a:schemeClr val="bg2"/>
                </a:solidFill>
              </a:rPr>
              <a:t>command prompt or terminal</a:t>
            </a:r>
            <a:r>
              <a:rPr lang="en-US" sz="1600" dirty="0">
                <a:solidFill>
                  <a:schemeClr val="bg2"/>
                </a:solidFill>
              </a:rPr>
              <a:t>: </a:t>
            </a:r>
            <a:r>
              <a:rPr lang="en-US" sz="1600" u="sng" dirty="0">
                <a:solidFill>
                  <a:schemeClr val="bg2"/>
                </a:solidFill>
              </a:rPr>
              <a:t>pip3 install notebook </a:t>
            </a:r>
            <a:r>
              <a:rPr lang="en-US" sz="1600" dirty="0">
                <a:solidFill>
                  <a:schemeClr val="bg2"/>
                </a:solidFill>
              </a:rPr>
              <a:t>(for Mac) or </a:t>
            </a:r>
            <a:r>
              <a:rPr lang="en-US" sz="1600" u="sng" dirty="0">
                <a:solidFill>
                  <a:schemeClr val="bg2"/>
                </a:solidFill>
              </a:rPr>
              <a:t>pip install notebook </a:t>
            </a:r>
            <a:r>
              <a:rPr lang="en-US" sz="1600" dirty="0">
                <a:solidFill>
                  <a:schemeClr val="bg2"/>
                </a:solidFill>
              </a:rPr>
              <a:t>(for Windows)</a:t>
            </a:r>
          </a:p>
          <a:p>
            <a:pPr lvl="1"/>
            <a:r>
              <a:rPr lang="en-US" sz="1600" dirty="0">
                <a:solidFill>
                  <a:schemeClr val="bg2"/>
                </a:solidFill>
              </a:rPr>
              <a:t>Open the </a:t>
            </a:r>
            <a:r>
              <a:rPr lang="en-US" sz="1600" dirty="0" err="1">
                <a:solidFill>
                  <a:schemeClr val="bg2"/>
                </a:solidFill>
              </a:rPr>
              <a:t>Jupyter</a:t>
            </a:r>
            <a:r>
              <a:rPr lang="en-US" sz="1600" dirty="0">
                <a:solidFill>
                  <a:schemeClr val="bg2"/>
                </a:solidFill>
              </a:rPr>
              <a:t> website (</a:t>
            </a:r>
            <a:r>
              <a:rPr lang="en-US" sz="1600" dirty="0">
                <a:solidFill>
                  <a:schemeClr val="bg2"/>
                </a:solidFill>
                <a:hlinkClick r:id="rId3"/>
              </a:rPr>
              <a:t>https://jupyter.org</a:t>
            </a:r>
            <a:r>
              <a:rPr lang="en-US" sz="1600" dirty="0">
                <a:solidFill>
                  <a:schemeClr val="bg2"/>
                </a:solidFill>
              </a:rPr>
              <a:t>)</a:t>
            </a:r>
          </a:p>
          <a:p>
            <a:pPr lvl="1"/>
            <a:r>
              <a:rPr lang="en-US" sz="1600" dirty="0">
                <a:solidFill>
                  <a:schemeClr val="bg2"/>
                </a:solidFill>
              </a:rPr>
              <a:t>Use the command in your command prompt or terminal: </a:t>
            </a:r>
            <a:r>
              <a:rPr lang="en-US" sz="1600" u="sng" dirty="0" err="1">
                <a:solidFill>
                  <a:schemeClr val="bg2"/>
                </a:solidFill>
              </a:rPr>
              <a:t>jupyter</a:t>
            </a:r>
            <a:r>
              <a:rPr lang="en-US" sz="1600" u="sng" dirty="0">
                <a:solidFill>
                  <a:schemeClr val="bg2"/>
                </a:solidFill>
              </a:rPr>
              <a:t> notebook </a:t>
            </a:r>
            <a:endParaRPr lang="en-US" sz="1600" dirty="0">
              <a:solidFill>
                <a:schemeClr val="bg2"/>
              </a:solidFill>
            </a:endParaRPr>
          </a:p>
          <a:p>
            <a:pPr lvl="1"/>
            <a:endParaRPr lang="en-US" sz="1600" dirty="0">
              <a:solidFill>
                <a:schemeClr val="bg2"/>
              </a:solidFill>
            </a:endParaRPr>
          </a:p>
          <a:p>
            <a:endParaRPr lang="en-US" sz="1600" dirty="0">
              <a:solidFill>
                <a:schemeClr val="bg2"/>
              </a:solidFill>
            </a:endParaRPr>
          </a:p>
          <a:p>
            <a:endParaRPr lang="en-US" sz="2000" dirty="0">
              <a:solidFill>
                <a:schemeClr val="bg2"/>
              </a:solidFill>
            </a:endParaRPr>
          </a:p>
        </p:txBody>
      </p:sp>
      <p:pic>
        <p:nvPicPr>
          <p:cNvPr id="5" name="Picture 4" descr="A black square with white text&#10;&#10;Description automatically generated">
            <a:extLst>
              <a:ext uri="{FF2B5EF4-FFF2-40B4-BE49-F238E27FC236}">
                <a16:creationId xmlns:a16="http://schemas.microsoft.com/office/drawing/2014/main" id="{18B81388-85EA-3077-7E72-07F368FAECC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79984" y="164200"/>
            <a:ext cx="1727107" cy="1145408"/>
          </a:xfrm>
          <a:prstGeom prst="rect">
            <a:avLst/>
          </a:prstGeom>
          <a:ln>
            <a:solidFill>
              <a:schemeClr val="bg1"/>
            </a:solidFill>
          </a:ln>
        </p:spPr>
      </p:pic>
      <p:pic>
        <p:nvPicPr>
          <p:cNvPr id="7" name="Picture 6" descr="A screenshot of a computer&#10;&#10;Description automatically generated">
            <a:extLst>
              <a:ext uri="{FF2B5EF4-FFF2-40B4-BE49-F238E27FC236}">
                <a16:creationId xmlns:a16="http://schemas.microsoft.com/office/drawing/2014/main" id="{FD611087-BF60-9871-5A18-3D6F3A773096}"/>
              </a:ext>
            </a:extLst>
          </p:cNvPr>
          <p:cNvPicPr>
            <a:picLocks noChangeAspect="1"/>
          </p:cNvPicPr>
          <p:nvPr/>
        </p:nvPicPr>
        <p:blipFill>
          <a:blip r:embed="rId5">
            <a:extLst>
              <a:ext uri="{28A0092B-C50C-407E-A947-70E740481C1C}">
                <a14:useLocalDpi xmlns:a14="http://schemas.microsoft.com/office/drawing/2010/main" val="0"/>
              </a:ext>
            </a:extLst>
          </a:blip>
          <a:srcRect b="64232"/>
          <a:stretch/>
        </p:blipFill>
        <p:spPr>
          <a:xfrm>
            <a:off x="7266807" y="1623094"/>
            <a:ext cx="4553462" cy="1057208"/>
          </a:xfrm>
          <a:prstGeom prst="rect">
            <a:avLst/>
          </a:prstGeom>
          <a:ln>
            <a:solidFill>
              <a:schemeClr val="bg1"/>
            </a:solidFill>
          </a:ln>
        </p:spPr>
      </p:pic>
      <p:pic>
        <p:nvPicPr>
          <p:cNvPr id="9" name="Picture 8">
            <a:extLst>
              <a:ext uri="{FF2B5EF4-FFF2-40B4-BE49-F238E27FC236}">
                <a16:creationId xmlns:a16="http://schemas.microsoft.com/office/drawing/2014/main" id="{7A78DEE2-1F7C-0696-B0D9-71502C0FD8D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32178" y="2907533"/>
            <a:ext cx="4622718" cy="1723788"/>
          </a:xfrm>
          <a:prstGeom prst="rect">
            <a:avLst/>
          </a:prstGeom>
          <a:ln>
            <a:solidFill>
              <a:schemeClr val="bg1"/>
            </a:solidFill>
          </a:ln>
        </p:spPr>
      </p:pic>
      <p:pic>
        <p:nvPicPr>
          <p:cNvPr id="11" name="Picture 10" descr="A screenshot of a computer&#10;&#10;Description automatically generated">
            <a:extLst>
              <a:ext uri="{FF2B5EF4-FFF2-40B4-BE49-F238E27FC236}">
                <a16:creationId xmlns:a16="http://schemas.microsoft.com/office/drawing/2014/main" id="{45720FC8-8ACC-068B-ED8B-47E61A7696A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266808" y="5031837"/>
            <a:ext cx="4553461" cy="766899"/>
          </a:xfrm>
          <a:prstGeom prst="rect">
            <a:avLst/>
          </a:prstGeom>
          <a:ln>
            <a:solidFill>
              <a:schemeClr val="bg1"/>
            </a:solidFill>
          </a:ln>
        </p:spPr>
      </p:pic>
      <p:cxnSp>
        <p:nvCxnSpPr>
          <p:cNvPr id="4" name="Straight Arrow Connector 3">
            <a:extLst>
              <a:ext uri="{FF2B5EF4-FFF2-40B4-BE49-F238E27FC236}">
                <a16:creationId xmlns:a16="http://schemas.microsoft.com/office/drawing/2014/main" id="{04569CFA-EDA5-5EA5-5935-3F055892CD6E}"/>
              </a:ext>
            </a:extLst>
          </p:cNvPr>
          <p:cNvCxnSpPr>
            <a:cxnSpLocks/>
          </p:cNvCxnSpPr>
          <p:nvPr/>
        </p:nvCxnSpPr>
        <p:spPr>
          <a:xfrm flipV="1">
            <a:off x="6096000" y="1059264"/>
            <a:ext cx="1820779" cy="2465989"/>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10" name="Straight Arrow Connector 9">
            <a:extLst>
              <a:ext uri="{FF2B5EF4-FFF2-40B4-BE49-F238E27FC236}">
                <a16:creationId xmlns:a16="http://schemas.microsoft.com/office/drawing/2014/main" id="{9BFA1514-72C6-5FC8-2048-C3476CA4DD5C}"/>
              </a:ext>
            </a:extLst>
          </p:cNvPr>
          <p:cNvCxnSpPr>
            <a:cxnSpLocks/>
          </p:cNvCxnSpPr>
          <p:nvPr/>
        </p:nvCxnSpPr>
        <p:spPr>
          <a:xfrm flipV="1">
            <a:off x="6096000" y="2589915"/>
            <a:ext cx="1136178" cy="935338"/>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13" name="Straight Arrow Connector 12">
            <a:extLst>
              <a:ext uri="{FF2B5EF4-FFF2-40B4-BE49-F238E27FC236}">
                <a16:creationId xmlns:a16="http://schemas.microsoft.com/office/drawing/2014/main" id="{E049320F-1164-B378-99D3-5A42263713FF}"/>
              </a:ext>
            </a:extLst>
          </p:cNvPr>
          <p:cNvCxnSpPr>
            <a:cxnSpLocks/>
          </p:cNvCxnSpPr>
          <p:nvPr/>
        </p:nvCxnSpPr>
        <p:spPr>
          <a:xfrm flipV="1">
            <a:off x="5931568" y="4089083"/>
            <a:ext cx="1179095" cy="33169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33464092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2">
            <a:alpha val="0"/>
          </a:schemeClr>
        </a:solidFill>
        <a:effectLst/>
      </p:bgPr>
    </p:bg>
    <p:spTree>
      <p:nvGrpSpPr>
        <p:cNvPr id="1" name="">
          <a:extLst>
            <a:ext uri="{FF2B5EF4-FFF2-40B4-BE49-F238E27FC236}">
              <a16:creationId xmlns:a16="http://schemas.microsoft.com/office/drawing/2014/main" id="{5D75B2B0-9446-8960-A973-D4A30F5964D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F6F593F-AD22-75E2-3E0C-9F0EF8A78A65}"/>
              </a:ext>
            </a:extLst>
          </p:cNvPr>
          <p:cNvSpPr>
            <a:spLocks noGrp="1"/>
          </p:cNvSpPr>
          <p:nvPr>
            <p:ph type="title"/>
          </p:nvPr>
        </p:nvSpPr>
        <p:spPr/>
        <p:txBody>
          <a:bodyPr/>
          <a:lstStyle/>
          <a:p>
            <a:r>
              <a:rPr lang="en-US" dirty="0" err="1">
                <a:solidFill>
                  <a:schemeClr val="bg2"/>
                </a:solidFill>
              </a:rPr>
              <a:t>Jupyter</a:t>
            </a:r>
            <a:r>
              <a:rPr lang="en-US" dirty="0">
                <a:solidFill>
                  <a:schemeClr val="bg2"/>
                </a:solidFill>
              </a:rPr>
              <a:t> Notebook</a:t>
            </a:r>
          </a:p>
        </p:txBody>
      </p:sp>
      <p:pic>
        <p:nvPicPr>
          <p:cNvPr id="5" name="Picture 4" descr="A black square with white text&#10;&#10;Description automatically generated">
            <a:extLst>
              <a:ext uri="{FF2B5EF4-FFF2-40B4-BE49-F238E27FC236}">
                <a16:creationId xmlns:a16="http://schemas.microsoft.com/office/drawing/2014/main" id="{B7AD7663-0617-516E-6573-87A59797D2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97943" y="2365195"/>
            <a:ext cx="1727107" cy="1145408"/>
          </a:xfrm>
          <a:prstGeom prst="rect">
            <a:avLst/>
          </a:prstGeom>
        </p:spPr>
      </p:pic>
      <p:pic>
        <p:nvPicPr>
          <p:cNvPr id="15" name="Picture 14" descr="A screenshot of a computer&#10;&#10;Description automatically generated">
            <a:extLst>
              <a:ext uri="{FF2B5EF4-FFF2-40B4-BE49-F238E27FC236}">
                <a16:creationId xmlns:a16="http://schemas.microsoft.com/office/drawing/2014/main" id="{67E4276F-97A7-FA45-D121-CA353816032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36820" y="1988675"/>
            <a:ext cx="8866089" cy="4616661"/>
          </a:xfrm>
          <a:prstGeom prst="rect">
            <a:avLst/>
          </a:prstGeom>
        </p:spPr>
      </p:pic>
      <p:sp>
        <p:nvSpPr>
          <p:cNvPr id="10" name="TextBox 9">
            <a:extLst>
              <a:ext uri="{FF2B5EF4-FFF2-40B4-BE49-F238E27FC236}">
                <a16:creationId xmlns:a16="http://schemas.microsoft.com/office/drawing/2014/main" id="{B43DAC5D-B985-1EBB-C12F-60C4073F526E}"/>
              </a:ext>
            </a:extLst>
          </p:cNvPr>
          <p:cNvSpPr txBox="1"/>
          <p:nvPr/>
        </p:nvSpPr>
        <p:spPr>
          <a:xfrm>
            <a:off x="5097943" y="1302746"/>
            <a:ext cx="6098344" cy="646331"/>
          </a:xfrm>
          <a:prstGeom prst="rect">
            <a:avLst/>
          </a:prstGeom>
          <a:noFill/>
        </p:spPr>
        <p:txBody>
          <a:bodyPr wrap="square">
            <a:spAutoFit/>
          </a:bodyPr>
          <a:lstStyle/>
          <a:p>
            <a:pPr lvl="1"/>
            <a:r>
              <a:rPr lang="en-US" sz="1800" dirty="0">
                <a:solidFill>
                  <a:schemeClr val="bg2"/>
                </a:solidFill>
              </a:rPr>
              <a:t>You can open a new Notebook or upload a Notebook and your data to the local files.</a:t>
            </a:r>
          </a:p>
        </p:txBody>
      </p:sp>
    </p:spTree>
    <p:extLst>
      <p:ext uri="{BB962C8B-B14F-4D97-AF65-F5344CB8AC3E}">
        <p14:creationId xmlns:p14="http://schemas.microsoft.com/office/powerpoint/2010/main" val="115401202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2">
            <a:alpha val="0"/>
          </a:schemeClr>
        </a:solidFill>
        <a:effectLst/>
      </p:bgPr>
    </p:bg>
    <p:spTree>
      <p:nvGrpSpPr>
        <p:cNvPr id="1" name="">
          <a:extLst>
            <a:ext uri="{FF2B5EF4-FFF2-40B4-BE49-F238E27FC236}">
              <a16:creationId xmlns:a16="http://schemas.microsoft.com/office/drawing/2014/main" id="{8C8CD6B8-3BA7-AF3F-CF5A-85253D820EF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41618A1-5D9D-1F0C-9614-AAF82EB2BFAE}"/>
              </a:ext>
            </a:extLst>
          </p:cNvPr>
          <p:cNvSpPr>
            <a:spLocks noGrp="1"/>
          </p:cNvSpPr>
          <p:nvPr>
            <p:ph type="title"/>
          </p:nvPr>
        </p:nvSpPr>
        <p:spPr/>
        <p:txBody>
          <a:bodyPr/>
          <a:lstStyle/>
          <a:p>
            <a:r>
              <a:rPr lang="en-US" dirty="0">
                <a:solidFill>
                  <a:schemeClr val="bg2"/>
                </a:solidFill>
              </a:rPr>
              <a:t>Hugging Face Transformer Library</a:t>
            </a:r>
          </a:p>
        </p:txBody>
      </p:sp>
      <p:sp>
        <p:nvSpPr>
          <p:cNvPr id="3" name="Content Placeholder 2">
            <a:extLst>
              <a:ext uri="{FF2B5EF4-FFF2-40B4-BE49-F238E27FC236}">
                <a16:creationId xmlns:a16="http://schemas.microsoft.com/office/drawing/2014/main" id="{FD8C7E85-371D-CACE-FD97-CE40A8BBC1B4}"/>
              </a:ext>
            </a:extLst>
          </p:cNvPr>
          <p:cNvSpPr>
            <a:spLocks noGrp="1"/>
          </p:cNvSpPr>
          <p:nvPr>
            <p:ph idx="1"/>
          </p:nvPr>
        </p:nvSpPr>
        <p:spPr>
          <a:xfrm>
            <a:off x="762000" y="2286000"/>
            <a:ext cx="10668000" cy="3541363"/>
          </a:xfrm>
        </p:spPr>
        <p:txBody>
          <a:bodyPr>
            <a:normAutofit/>
          </a:bodyPr>
          <a:lstStyle/>
          <a:p>
            <a:r>
              <a:rPr lang="en-US" sz="2000" dirty="0">
                <a:solidFill>
                  <a:schemeClr val="bg2"/>
                </a:solidFill>
              </a:rPr>
              <a:t>Hugging Face Transformers is an open-source framework for deep learning created by Hugging Face. It provides tools to download pre-trained models and further tune them to maximize performance. </a:t>
            </a:r>
          </a:p>
          <a:p>
            <a:r>
              <a:rPr lang="en-US" sz="2000" dirty="0">
                <a:solidFill>
                  <a:schemeClr val="bg2"/>
                </a:solidFill>
              </a:rPr>
              <a:t>All AI models are available in Hugging Face, which covers the models for almost all natural language processing (NLP) tasks, such as text classification, translation, summarization, question answering, and more. </a:t>
            </a:r>
            <a:r>
              <a:rPr lang="en-US" sz="2000" dirty="0">
                <a:solidFill>
                  <a:schemeClr val="bg2"/>
                </a:solidFill>
                <a:hlinkClick r:id="rId3"/>
              </a:rPr>
              <a:t>https://huggingface.co/models</a:t>
            </a:r>
            <a:r>
              <a:rPr lang="en-US" sz="2000" dirty="0">
                <a:solidFill>
                  <a:schemeClr val="bg2"/>
                </a:solidFill>
              </a:rPr>
              <a:t>. </a:t>
            </a:r>
          </a:p>
          <a:p>
            <a:endParaRPr lang="en-US" sz="2000" dirty="0">
              <a:solidFill>
                <a:schemeClr val="bg2"/>
              </a:solidFill>
            </a:endParaRPr>
          </a:p>
        </p:txBody>
      </p:sp>
      <p:pic>
        <p:nvPicPr>
          <p:cNvPr id="4" name="Picture 2" descr="undefined">
            <a:extLst>
              <a:ext uri="{FF2B5EF4-FFF2-40B4-BE49-F238E27FC236}">
                <a16:creationId xmlns:a16="http://schemas.microsoft.com/office/drawing/2014/main" id="{F2431426-FF1F-5904-C2A8-FE05259C933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930063" y="1334041"/>
            <a:ext cx="1728537" cy="37991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6A4EF466-03F3-AC13-6C0A-5D676D6F422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2516" y="4919884"/>
            <a:ext cx="10969241" cy="1072953"/>
          </a:xfrm>
          <a:prstGeom prst="rect">
            <a:avLst/>
          </a:prstGeom>
        </p:spPr>
      </p:pic>
    </p:spTree>
    <p:extLst>
      <p:ext uri="{BB962C8B-B14F-4D97-AF65-F5344CB8AC3E}">
        <p14:creationId xmlns:p14="http://schemas.microsoft.com/office/powerpoint/2010/main" val="186986026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2">
            <a:alpha val="0"/>
          </a:schemeClr>
        </a:solidFill>
        <a:effectLst/>
      </p:bgPr>
    </p:bg>
    <p:spTree>
      <p:nvGrpSpPr>
        <p:cNvPr id="1" name="">
          <a:extLst>
            <a:ext uri="{FF2B5EF4-FFF2-40B4-BE49-F238E27FC236}">
              <a16:creationId xmlns:a16="http://schemas.microsoft.com/office/drawing/2014/main" id="{E37643EF-2DCA-8403-228D-75ACDC4B1D6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ACD0176-60AC-75E8-C16E-7B56FD1010A5}"/>
              </a:ext>
            </a:extLst>
          </p:cNvPr>
          <p:cNvSpPr>
            <a:spLocks noGrp="1"/>
          </p:cNvSpPr>
          <p:nvPr>
            <p:ph type="title"/>
          </p:nvPr>
        </p:nvSpPr>
        <p:spPr/>
        <p:txBody>
          <a:bodyPr/>
          <a:lstStyle/>
          <a:p>
            <a:r>
              <a:rPr lang="en-US" dirty="0">
                <a:solidFill>
                  <a:schemeClr val="bg2"/>
                </a:solidFill>
              </a:rPr>
              <a:t>Sentiment Analysis</a:t>
            </a:r>
          </a:p>
        </p:txBody>
      </p:sp>
      <p:pic>
        <p:nvPicPr>
          <p:cNvPr id="7" name="Picture 6" descr="A close up of a computer screen&#10;&#10;Description automatically generated">
            <a:extLst>
              <a:ext uri="{FF2B5EF4-FFF2-40B4-BE49-F238E27FC236}">
                <a16:creationId xmlns:a16="http://schemas.microsoft.com/office/drawing/2014/main" id="{AB0C916E-2098-EE71-DE5E-3EBBFCA02FF8}"/>
              </a:ext>
            </a:extLst>
          </p:cNvPr>
          <p:cNvPicPr>
            <a:picLocks noChangeAspect="1"/>
          </p:cNvPicPr>
          <p:nvPr/>
        </p:nvPicPr>
        <p:blipFill>
          <a:blip r:embed="rId3">
            <a:extLst>
              <a:ext uri="{28A0092B-C50C-407E-A947-70E740481C1C}">
                <a14:useLocalDpi xmlns:a14="http://schemas.microsoft.com/office/drawing/2010/main" val="0"/>
              </a:ext>
            </a:extLst>
          </a:blip>
          <a:srcRect t="47154" b="-1"/>
          <a:stretch/>
        </p:blipFill>
        <p:spPr>
          <a:xfrm>
            <a:off x="762000" y="2215139"/>
            <a:ext cx="11301052" cy="805375"/>
          </a:xfrm>
          <a:prstGeom prst="rect">
            <a:avLst/>
          </a:prstGeom>
        </p:spPr>
      </p:pic>
      <p:sp>
        <p:nvSpPr>
          <p:cNvPr id="3" name="TextBox 2">
            <a:extLst>
              <a:ext uri="{FF2B5EF4-FFF2-40B4-BE49-F238E27FC236}">
                <a16:creationId xmlns:a16="http://schemas.microsoft.com/office/drawing/2014/main" id="{F997C023-FEDA-17E2-445C-5B273520488E}"/>
              </a:ext>
            </a:extLst>
          </p:cNvPr>
          <p:cNvSpPr txBox="1"/>
          <p:nvPr/>
        </p:nvSpPr>
        <p:spPr>
          <a:xfrm>
            <a:off x="342317" y="1845807"/>
            <a:ext cx="9941166" cy="369332"/>
          </a:xfrm>
          <a:prstGeom prst="rect">
            <a:avLst/>
          </a:prstGeom>
          <a:noFill/>
        </p:spPr>
        <p:txBody>
          <a:bodyPr wrap="square">
            <a:spAutoFit/>
          </a:bodyPr>
          <a:lstStyle/>
          <a:p>
            <a:pPr lvl="1"/>
            <a:r>
              <a:rPr lang="en-US" sz="1800" dirty="0">
                <a:solidFill>
                  <a:schemeClr val="bg2"/>
                </a:solidFill>
              </a:rPr>
              <a:t>Suppose we want to classify the following three sentences into positive or negative.</a:t>
            </a:r>
          </a:p>
        </p:txBody>
      </p:sp>
    </p:spTree>
    <p:extLst>
      <p:ext uri="{BB962C8B-B14F-4D97-AF65-F5344CB8AC3E}">
        <p14:creationId xmlns:p14="http://schemas.microsoft.com/office/powerpoint/2010/main" val="32186780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alpha val="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944F4D-22F4-64F0-EE90-5CE784E5D19D}"/>
              </a:ext>
            </a:extLst>
          </p:cNvPr>
          <p:cNvSpPr>
            <a:spLocks noGrp="1"/>
          </p:cNvSpPr>
          <p:nvPr>
            <p:ph type="title"/>
          </p:nvPr>
        </p:nvSpPr>
        <p:spPr>
          <a:xfrm>
            <a:off x="762000" y="762000"/>
            <a:ext cx="10668000" cy="1414272"/>
          </a:xfrm>
        </p:spPr>
        <p:txBody>
          <a:bodyPr/>
          <a:lstStyle/>
          <a:p>
            <a:r>
              <a:rPr lang="en-US" dirty="0">
                <a:solidFill>
                  <a:schemeClr val="bg2"/>
                </a:solidFill>
              </a:rPr>
              <a:t>The Rise of LLM</a:t>
            </a:r>
          </a:p>
        </p:txBody>
      </p:sp>
      <p:sp>
        <p:nvSpPr>
          <p:cNvPr id="3" name="Content Placeholder 2">
            <a:extLst>
              <a:ext uri="{FF2B5EF4-FFF2-40B4-BE49-F238E27FC236}">
                <a16:creationId xmlns:a16="http://schemas.microsoft.com/office/drawing/2014/main" id="{C81D7CC3-DE6F-9286-E20E-C4275F4810D6}"/>
              </a:ext>
            </a:extLst>
          </p:cNvPr>
          <p:cNvSpPr>
            <a:spLocks noGrp="1"/>
          </p:cNvSpPr>
          <p:nvPr>
            <p:ph idx="1"/>
          </p:nvPr>
        </p:nvSpPr>
        <p:spPr>
          <a:xfrm>
            <a:off x="762000" y="2286000"/>
            <a:ext cx="5334000" cy="4162926"/>
          </a:xfrm>
        </p:spPr>
        <p:txBody>
          <a:bodyPr>
            <a:normAutofit/>
          </a:bodyPr>
          <a:lstStyle/>
          <a:p>
            <a:endParaRPr lang="en-US" sz="2400" dirty="0">
              <a:solidFill>
                <a:schemeClr val="bg2"/>
              </a:solidFill>
            </a:endParaRPr>
          </a:p>
        </p:txBody>
      </p:sp>
      <p:pic>
        <p:nvPicPr>
          <p:cNvPr id="5" name="Picture 4">
            <a:extLst>
              <a:ext uri="{FF2B5EF4-FFF2-40B4-BE49-F238E27FC236}">
                <a16:creationId xmlns:a16="http://schemas.microsoft.com/office/drawing/2014/main" id="{95B3B84A-81CC-A8E8-5FF9-6E15A7532457}"/>
              </a:ext>
            </a:extLst>
          </p:cNvPr>
          <p:cNvPicPr>
            <a:picLocks noChangeAspect="1"/>
          </p:cNvPicPr>
          <p:nvPr/>
        </p:nvPicPr>
        <p:blipFill>
          <a:blip r:embed="rId3"/>
          <a:stretch>
            <a:fillRect/>
          </a:stretch>
        </p:blipFill>
        <p:spPr>
          <a:xfrm>
            <a:off x="3359831" y="1926015"/>
            <a:ext cx="5472337" cy="4882896"/>
          </a:xfrm>
          <a:prstGeom prst="rect">
            <a:avLst/>
          </a:prstGeom>
        </p:spPr>
      </p:pic>
      <p:sp>
        <p:nvSpPr>
          <p:cNvPr id="7" name="Rectangle: Rounded Corners 6">
            <a:extLst>
              <a:ext uri="{FF2B5EF4-FFF2-40B4-BE49-F238E27FC236}">
                <a16:creationId xmlns:a16="http://schemas.microsoft.com/office/drawing/2014/main" id="{C58D56CB-A0CB-1297-4776-8C2A94B411B3}"/>
              </a:ext>
            </a:extLst>
          </p:cNvPr>
          <p:cNvSpPr/>
          <p:nvPr/>
        </p:nvSpPr>
        <p:spPr>
          <a:xfrm>
            <a:off x="6827519" y="2286000"/>
            <a:ext cx="256675" cy="3999296"/>
          </a:xfrm>
          <a:prstGeom prst="round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Rounded Corners 3">
            <a:extLst>
              <a:ext uri="{FF2B5EF4-FFF2-40B4-BE49-F238E27FC236}">
                <a16:creationId xmlns:a16="http://schemas.microsoft.com/office/drawing/2014/main" id="{786146DD-ABF6-2193-EA98-A3C21338AF74}"/>
              </a:ext>
            </a:extLst>
          </p:cNvPr>
          <p:cNvSpPr/>
          <p:nvPr/>
        </p:nvSpPr>
        <p:spPr>
          <a:xfrm>
            <a:off x="5181596" y="2286000"/>
            <a:ext cx="256675" cy="3999296"/>
          </a:xfrm>
          <a:prstGeom prst="round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2230722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2">
            <a:alpha val="0"/>
          </a:schemeClr>
        </a:solidFill>
        <a:effectLst/>
      </p:bgPr>
    </p:bg>
    <p:spTree>
      <p:nvGrpSpPr>
        <p:cNvPr id="1" name="">
          <a:extLst>
            <a:ext uri="{FF2B5EF4-FFF2-40B4-BE49-F238E27FC236}">
              <a16:creationId xmlns:a16="http://schemas.microsoft.com/office/drawing/2014/main" id="{91E53FE4-98EE-B404-F803-FC3D44E56F0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0D4658-8758-9D44-E542-7DE143208C74}"/>
              </a:ext>
            </a:extLst>
          </p:cNvPr>
          <p:cNvSpPr>
            <a:spLocks noGrp="1"/>
          </p:cNvSpPr>
          <p:nvPr>
            <p:ph type="title"/>
          </p:nvPr>
        </p:nvSpPr>
        <p:spPr/>
        <p:txBody>
          <a:bodyPr/>
          <a:lstStyle/>
          <a:p>
            <a:r>
              <a:rPr lang="en-US" dirty="0">
                <a:solidFill>
                  <a:schemeClr val="bg2"/>
                </a:solidFill>
              </a:rPr>
              <a:t>Sentiment Analysis</a:t>
            </a:r>
          </a:p>
        </p:txBody>
      </p:sp>
      <p:pic>
        <p:nvPicPr>
          <p:cNvPr id="7" name="Picture 6" descr="A close up of a computer screen&#10;&#10;Description automatically generated">
            <a:extLst>
              <a:ext uri="{FF2B5EF4-FFF2-40B4-BE49-F238E27FC236}">
                <a16:creationId xmlns:a16="http://schemas.microsoft.com/office/drawing/2014/main" id="{265D09FF-5CF7-9CD9-BE6C-2E15336F88FC}"/>
              </a:ext>
            </a:extLst>
          </p:cNvPr>
          <p:cNvPicPr>
            <a:picLocks noChangeAspect="1"/>
          </p:cNvPicPr>
          <p:nvPr/>
        </p:nvPicPr>
        <p:blipFill>
          <a:blip r:embed="rId3">
            <a:extLst>
              <a:ext uri="{28A0092B-C50C-407E-A947-70E740481C1C}">
                <a14:useLocalDpi xmlns:a14="http://schemas.microsoft.com/office/drawing/2010/main" val="0"/>
              </a:ext>
            </a:extLst>
          </a:blip>
          <a:srcRect t="47154" b="-1"/>
          <a:stretch/>
        </p:blipFill>
        <p:spPr>
          <a:xfrm>
            <a:off x="762000" y="2215139"/>
            <a:ext cx="11301052" cy="805375"/>
          </a:xfrm>
          <a:prstGeom prst="rect">
            <a:avLst/>
          </a:prstGeom>
        </p:spPr>
      </p:pic>
      <p:pic>
        <p:nvPicPr>
          <p:cNvPr id="4" name="Picture 3" descr="A screenshot of a social media post&#10;&#10;Description automatically generated">
            <a:extLst>
              <a:ext uri="{FF2B5EF4-FFF2-40B4-BE49-F238E27FC236}">
                <a16:creationId xmlns:a16="http://schemas.microsoft.com/office/drawing/2014/main" id="{B92353CD-36C8-6DC4-A1D4-308C40482E18}"/>
              </a:ext>
            </a:extLst>
          </p:cNvPr>
          <p:cNvPicPr>
            <a:picLocks noChangeAspect="1"/>
          </p:cNvPicPr>
          <p:nvPr/>
        </p:nvPicPr>
        <p:blipFill>
          <a:blip r:embed="rId4">
            <a:extLst>
              <a:ext uri="{28A0092B-C50C-407E-A947-70E740481C1C}">
                <a14:useLocalDpi xmlns:a14="http://schemas.microsoft.com/office/drawing/2010/main" val="0"/>
              </a:ext>
            </a:extLst>
          </a:blip>
          <a:srcRect t="63921"/>
          <a:stretch/>
        </p:blipFill>
        <p:spPr>
          <a:xfrm>
            <a:off x="762000" y="4122615"/>
            <a:ext cx="11388646" cy="549849"/>
          </a:xfrm>
          <a:prstGeom prst="rect">
            <a:avLst/>
          </a:prstGeom>
        </p:spPr>
      </p:pic>
      <p:sp>
        <p:nvSpPr>
          <p:cNvPr id="3" name="TextBox 2">
            <a:extLst>
              <a:ext uri="{FF2B5EF4-FFF2-40B4-BE49-F238E27FC236}">
                <a16:creationId xmlns:a16="http://schemas.microsoft.com/office/drawing/2014/main" id="{02F684E6-B6A3-4E72-F743-514F3B1DC8A9}"/>
              </a:ext>
            </a:extLst>
          </p:cNvPr>
          <p:cNvSpPr txBox="1"/>
          <p:nvPr/>
        </p:nvSpPr>
        <p:spPr>
          <a:xfrm>
            <a:off x="342317" y="1845807"/>
            <a:ext cx="9941166" cy="369332"/>
          </a:xfrm>
          <a:prstGeom prst="rect">
            <a:avLst/>
          </a:prstGeom>
          <a:noFill/>
        </p:spPr>
        <p:txBody>
          <a:bodyPr wrap="square">
            <a:spAutoFit/>
          </a:bodyPr>
          <a:lstStyle/>
          <a:p>
            <a:pPr lvl="1"/>
            <a:r>
              <a:rPr lang="en-US" sz="1800" dirty="0">
                <a:solidFill>
                  <a:schemeClr val="bg2"/>
                </a:solidFill>
              </a:rPr>
              <a:t>Suppose we want to classify the following three sentences into positive or negative.</a:t>
            </a:r>
          </a:p>
        </p:txBody>
      </p:sp>
      <p:sp>
        <p:nvSpPr>
          <p:cNvPr id="6" name="TextBox 5">
            <a:extLst>
              <a:ext uri="{FF2B5EF4-FFF2-40B4-BE49-F238E27FC236}">
                <a16:creationId xmlns:a16="http://schemas.microsoft.com/office/drawing/2014/main" id="{E98641E8-F3DB-2741-9743-6BCFD3409269}"/>
              </a:ext>
            </a:extLst>
          </p:cNvPr>
          <p:cNvSpPr txBox="1"/>
          <p:nvPr/>
        </p:nvSpPr>
        <p:spPr>
          <a:xfrm>
            <a:off x="323557" y="3166929"/>
            <a:ext cx="11544883" cy="1200329"/>
          </a:xfrm>
          <a:prstGeom prst="rect">
            <a:avLst/>
          </a:prstGeom>
          <a:noFill/>
        </p:spPr>
        <p:txBody>
          <a:bodyPr wrap="square">
            <a:spAutoFit/>
          </a:bodyPr>
          <a:lstStyle/>
          <a:p>
            <a:pPr lvl="1"/>
            <a:r>
              <a:rPr lang="en-US" sz="1800" dirty="0">
                <a:solidFill>
                  <a:schemeClr val="bg2"/>
                </a:solidFill>
              </a:rPr>
              <a:t>We need to first initialize the classifier by selecting a language model people shared in hugging face that is pre-trained or fine-tuned for sentiment classification. If not, it will just use the default model, which is:</a:t>
            </a:r>
          </a:p>
          <a:p>
            <a:pPr lvl="1"/>
            <a:r>
              <a:rPr lang="en-US" sz="1800" dirty="0">
                <a:solidFill>
                  <a:schemeClr val="bg2"/>
                </a:solidFill>
                <a:hlinkClick r:id="rId5"/>
              </a:rPr>
              <a:t>https://huggingface.co/distilbert-base-uncased-finetuned-sst-2-english</a:t>
            </a:r>
            <a:r>
              <a:rPr lang="en-US" sz="1800" dirty="0">
                <a:solidFill>
                  <a:schemeClr val="bg2"/>
                </a:solidFill>
              </a:rPr>
              <a:t>.</a:t>
            </a:r>
          </a:p>
          <a:p>
            <a:pPr lvl="1"/>
            <a:r>
              <a:rPr lang="en-US" sz="1800" dirty="0">
                <a:solidFill>
                  <a:schemeClr val="bg2"/>
                </a:solidFill>
              </a:rPr>
              <a:t>.</a:t>
            </a:r>
          </a:p>
        </p:txBody>
      </p:sp>
      <p:cxnSp>
        <p:nvCxnSpPr>
          <p:cNvPr id="8" name="Straight Connector 7">
            <a:extLst>
              <a:ext uri="{FF2B5EF4-FFF2-40B4-BE49-F238E27FC236}">
                <a16:creationId xmlns:a16="http://schemas.microsoft.com/office/drawing/2014/main" id="{FE9BC93F-B90D-931F-EB3E-4B6F301D5D1D}"/>
              </a:ext>
            </a:extLst>
          </p:cNvPr>
          <p:cNvCxnSpPr>
            <a:cxnSpLocks/>
          </p:cNvCxnSpPr>
          <p:nvPr/>
        </p:nvCxnSpPr>
        <p:spPr>
          <a:xfrm>
            <a:off x="2622884" y="4576209"/>
            <a:ext cx="152801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B9B77870-F2C5-4C20-0092-589F93AB3A5A}"/>
              </a:ext>
            </a:extLst>
          </p:cNvPr>
          <p:cNvCxnSpPr>
            <a:cxnSpLocks/>
          </p:cNvCxnSpPr>
          <p:nvPr/>
        </p:nvCxnSpPr>
        <p:spPr>
          <a:xfrm>
            <a:off x="3934326" y="4122615"/>
            <a:ext cx="0" cy="244643"/>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298675966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2">
            <a:alpha val="0"/>
          </a:schemeClr>
        </a:solidFill>
        <a:effectLst/>
      </p:bgPr>
    </p:bg>
    <p:spTree>
      <p:nvGrpSpPr>
        <p:cNvPr id="1" name="">
          <a:extLst>
            <a:ext uri="{FF2B5EF4-FFF2-40B4-BE49-F238E27FC236}">
              <a16:creationId xmlns:a16="http://schemas.microsoft.com/office/drawing/2014/main" id="{A74FC735-530D-A827-600C-4C4446248BF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00C92F-0C15-DC6C-0375-12420419074C}"/>
              </a:ext>
            </a:extLst>
          </p:cNvPr>
          <p:cNvSpPr>
            <a:spLocks noGrp="1"/>
          </p:cNvSpPr>
          <p:nvPr>
            <p:ph type="title"/>
          </p:nvPr>
        </p:nvSpPr>
        <p:spPr/>
        <p:txBody>
          <a:bodyPr/>
          <a:lstStyle/>
          <a:p>
            <a:r>
              <a:rPr lang="en-US" dirty="0">
                <a:solidFill>
                  <a:schemeClr val="bg2"/>
                </a:solidFill>
              </a:rPr>
              <a:t>Sentiment Analysis</a:t>
            </a:r>
          </a:p>
        </p:txBody>
      </p:sp>
      <p:pic>
        <p:nvPicPr>
          <p:cNvPr id="7" name="Picture 6" descr="A close up of a computer screen&#10;&#10;Description automatically generated">
            <a:extLst>
              <a:ext uri="{FF2B5EF4-FFF2-40B4-BE49-F238E27FC236}">
                <a16:creationId xmlns:a16="http://schemas.microsoft.com/office/drawing/2014/main" id="{5AFF9B1B-78E8-7135-ED85-3433D28F64CD}"/>
              </a:ext>
            </a:extLst>
          </p:cNvPr>
          <p:cNvPicPr>
            <a:picLocks noChangeAspect="1"/>
          </p:cNvPicPr>
          <p:nvPr/>
        </p:nvPicPr>
        <p:blipFill>
          <a:blip r:embed="rId3">
            <a:extLst>
              <a:ext uri="{28A0092B-C50C-407E-A947-70E740481C1C}">
                <a14:useLocalDpi xmlns:a14="http://schemas.microsoft.com/office/drawing/2010/main" val="0"/>
              </a:ext>
            </a:extLst>
          </a:blip>
          <a:srcRect t="47154" b="-1"/>
          <a:stretch/>
        </p:blipFill>
        <p:spPr>
          <a:xfrm>
            <a:off x="762000" y="2215139"/>
            <a:ext cx="11301052" cy="805375"/>
          </a:xfrm>
          <a:prstGeom prst="rect">
            <a:avLst/>
          </a:prstGeom>
        </p:spPr>
      </p:pic>
      <p:pic>
        <p:nvPicPr>
          <p:cNvPr id="4" name="Picture 3" descr="A screenshot of a social media post&#10;&#10;Description automatically generated">
            <a:extLst>
              <a:ext uri="{FF2B5EF4-FFF2-40B4-BE49-F238E27FC236}">
                <a16:creationId xmlns:a16="http://schemas.microsoft.com/office/drawing/2014/main" id="{3C0ADB0B-1C00-DEBB-1D91-2D72F0747D6E}"/>
              </a:ext>
            </a:extLst>
          </p:cNvPr>
          <p:cNvPicPr>
            <a:picLocks noChangeAspect="1"/>
          </p:cNvPicPr>
          <p:nvPr/>
        </p:nvPicPr>
        <p:blipFill>
          <a:blip r:embed="rId4">
            <a:extLst>
              <a:ext uri="{28A0092B-C50C-407E-A947-70E740481C1C}">
                <a14:useLocalDpi xmlns:a14="http://schemas.microsoft.com/office/drawing/2010/main" val="0"/>
              </a:ext>
            </a:extLst>
          </a:blip>
          <a:srcRect t="63921"/>
          <a:stretch/>
        </p:blipFill>
        <p:spPr>
          <a:xfrm>
            <a:off x="762000" y="4122615"/>
            <a:ext cx="11388646" cy="549849"/>
          </a:xfrm>
          <a:prstGeom prst="rect">
            <a:avLst/>
          </a:prstGeom>
        </p:spPr>
      </p:pic>
      <p:pic>
        <p:nvPicPr>
          <p:cNvPr id="5" name="Picture 4" descr="A screenshot of a computer&#10;&#10;Description automatically generated">
            <a:extLst>
              <a:ext uri="{FF2B5EF4-FFF2-40B4-BE49-F238E27FC236}">
                <a16:creationId xmlns:a16="http://schemas.microsoft.com/office/drawing/2014/main" id="{CFD4CF6D-74CC-5956-F4C6-E9094C9839C7}"/>
              </a:ext>
            </a:extLst>
          </p:cNvPr>
          <p:cNvPicPr>
            <a:picLocks noChangeAspect="1"/>
          </p:cNvPicPr>
          <p:nvPr/>
        </p:nvPicPr>
        <p:blipFill>
          <a:blip r:embed="rId5">
            <a:extLst>
              <a:ext uri="{28A0092B-C50C-407E-A947-70E740481C1C}">
                <a14:useLocalDpi xmlns:a14="http://schemas.microsoft.com/office/drawing/2010/main" val="0"/>
              </a:ext>
            </a:extLst>
          </a:blip>
          <a:srcRect b="29653"/>
          <a:stretch/>
        </p:blipFill>
        <p:spPr>
          <a:xfrm>
            <a:off x="762000" y="5555294"/>
            <a:ext cx="11301052" cy="1204036"/>
          </a:xfrm>
          <a:prstGeom prst="rect">
            <a:avLst/>
          </a:prstGeom>
        </p:spPr>
      </p:pic>
      <p:sp>
        <p:nvSpPr>
          <p:cNvPr id="3" name="TextBox 2">
            <a:extLst>
              <a:ext uri="{FF2B5EF4-FFF2-40B4-BE49-F238E27FC236}">
                <a16:creationId xmlns:a16="http://schemas.microsoft.com/office/drawing/2014/main" id="{A7EDBBED-5C21-0F71-3DED-53C11824E05F}"/>
              </a:ext>
            </a:extLst>
          </p:cNvPr>
          <p:cNvSpPr txBox="1"/>
          <p:nvPr/>
        </p:nvSpPr>
        <p:spPr>
          <a:xfrm>
            <a:off x="342317" y="1845807"/>
            <a:ext cx="9941166" cy="369332"/>
          </a:xfrm>
          <a:prstGeom prst="rect">
            <a:avLst/>
          </a:prstGeom>
          <a:noFill/>
        </p:spPr>
        <p:txBody>
          <a:bodyPr wrap="square">
            <a:spAutoFit/>
          </a:bodyPr>
          <a:lstStyle/>
          <a:p>
            <a:pPr lvl="1"/>
            <a:r>
              <a:rPr lang="en-US" sz="1800" dirty="0">
                <a:solidFill>
                  <a:schemeClr val="bg2"/>
                </a:solidFill>
              </a:rPr>
              <a:t>Suppose we want to classify the following three sentences into positive or negative.</a:t>
            </a:r>
          </a:p>
        </p:txBody>
      </p:sp>
      <p:sp>
        <p:nvSpPr>
          <p:cNvPr id="6" name="TextBox 5">
            <a:extLst>
              <a:ext uri="{FF2B5EF4-FFF2-40B4-BE49-F238E27FC236}">
                <a16:creationId xmlns:a16="http://schemas.microsoft.com/office/drawing/2014/main" id="{731162A7-9D17-2582-A7CD-3EF92FE34180}"/>
              </a:ext>
            </a:extLst>
          </p:cNvPr>
          <p:cNvSpPr txBox="1"/>
          <p:nvPr/>
        </p:nvSpPr>
        <p:spPr>
          <a:xfrm>
            <a:off x="323557" y="3166929"/>
            <a:ext cx="11544883" cy="1200329"/>
          </a:xfrm>
          <a:prstGeom prst="rect">
            <a:avLst/>
          </a:prstGeom>
          <a:noFill/>
        </p:spPr>
        <p:txBody>
          <a:bodyPr wrap="square">
            <a:spAutoFit/>
          </a:bodyPr>
          <a:lstStyle/>
          <a:p>
            <a:pPr lvl="1"/>
            <a:r>
              <a:rPr lang="en-US" sz="1800" dirty="0">
                <a:solidFill>
                  <a:schemeClr val="bg2"/>
                </a:solidFill>
              </a:rPr>
              <a:t>We need to first initialize the classifier by selecting a language model people shared in hugging face that is pre-trained or fine-tuned for sentiment classification. If not, it will just use the default model, which is:</a:t>
            </a:r>
          </a:p>
          <a:p>
            <a:pPr lvl="1"/>
            <a:r>
              <a:rPr lang="en-US" sz="1800" dirty="0">
                <a:solidFill>
                  <a:schemeClr val="bg2"/>
                </a:solidFill>
                <a:hlinkClick r:id="rId6"/>
              </a:rPr>
              <a:t>https://huggingface.co/distilbert-base-uncased-finetuned-sst-2-english</a:t>
            </a:r>
            <a:r>
              <a:rPr lang="en-US" sz="1800" dirty="0">
                <a:solidFill>
                  <a:schemeClr val="bg2"/>
                </a:solidFill>
              </a:rPr>
              <a:t>.</a:t>
            </a:r>
          </a:p>
          <a:p>
            <a:pPr lvl="1"/>
            <a:r>
              <a:rPr lang="en-US" sz="1800" dirty="0">
                <a:solidFill>
                  <a:schemeClr val="bg2"/>
                </a:solidFill>
              </a:rPr>
              <a:t>.</a:t>
            </a:r>
          </a:p>
        </p:txBody>
      </p:sp>
      <p:sp>
        <p:nvSpPr>
          <p:cNvPr id="10" name="TextBox 9">
            <a:extLst>
              <a:ext uri="{FF2B5EF4-FFF2-40B4-BE49-F238E27FC236}">
                <a16:creationId xmlns:a16="http://schemas.microsoft.com/office/drawing/2014/main" id="{EA770376-9E07-29BC-3489-828D1B3B1F90}"/>
              </a:ext>
            </a:extLst>
          </p:cNvPr>
          <p:cNvSpPr txBox="1"/>
          <p:nvPr/>
        </p:nvSpPr>
        <p:spPr>
          <a:xfrm>
            <a:off x="323557" y="4848401"/>
            <a:ext cx="11544883" cy="646331"/>
          </a:xfrm>
          <a:prstGeom prst="rect">
            <a:avLst/>
          </a:prstGeom>
          <a:noFill/>
        </p:spPr>
        <p:txBody>
          <a:bodyPr wrap="square">
            <a:spAutoFit/>
          </a:bodyPr>
          <a:lstStyle/>
          <a:p>
            <a:pPr lvl="1"/>
            <a:r>
              <a:rPr lang="en-US" dirty="0">
                <a:solidFill>
                  <a:schemeClr val="bg2"/>
                </a:solidFill>
              </a:rPr>
              <a:t>E</a:t>
            </a:r>
            <a:r>
              <a:rPr lang="en-US" sz="1800" dirty="0">
                <a:solidFill>
                  <a:schemeClr val="bg2"/>
                </a:solidFill>
              </a:rPr>
              <a:t>ach score above is the probability of being in the predicted class, so the score is always between 0 and 1. For example, in the second output, 0.999 means the second sentence is 99.9% a negative sentence.</a:t>
            </a:r>
          </a:p>
        </p:txBody>
      </p:sp>
      <p:cxnSp>
        <p:nvCxnSpPr>
          <p:cNvPr id="8" name="Straight Connector 7">
            <a:extLst>
              <a:ext uri="{FF2B5EF4-FFF2-40B4-BE49-F238E27FC236}">
                <a16:creationId xmlns:a16="http://schemas.microsoft.com/office/drawing/2014/main" id="{D2E35FD4-1521-B650-329B-153E44CFD0FE}"/>
              </a:ext>
            </a:extLst>
          </p:cNvPr>
          <p:cNvCxnSpPr>
            <a:cxnSpLocks/>
          </p:cNvCxnSpPr>
          <p:nvPr/>
        </p:nvCxnSpPr>
        <p:spPr>
          <a:xfrm>
            <a:off x="3368842" y="6472989"/>
            <a:ext cx="151597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42147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2">
            <a:alpha val="0"/>
          </a:schemeClr>
        </a:solidFill>
        <a:effectLst/>
      </p:bgPr>
    </p:bg>
    <p:spTree>
      <p:nvGrpSpPr>
        <p:cNvPr id="1" name="">
          <a:extLst>
            <a:ext uri="{FF2B5EF4-FFF2-40B4-BE49-F238E27FC236}">
              <a16:creationId xmlns:a16="http://schemas.microsoft.com/office/drawing/2014/main" id="{FF84DA77-CB28-9AC6-26AF-BBF3EE966AD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487C034-97BD-3C70-0A59-87291F4EBB42}"/>
              </a:ext>
            </a:extLst>
          </p:cNvPr>
          <p:cNvSpPr>
            <a:spLocks noGrp="1"/>
          </p:cNvSpPr>
          <p:nvPr>
            <p:ph type="title"/>
          </p:nvPr>
        </p:nvSpPr>
        <p:spPr/>
        <p:txBody>
          <a:bodyPr/>
          <a:lstStyle/>
          <a:p>
            <a:r>
              <a:rPr lang="en-US" dirty="0">
                <a:solidFill>
                  <a:schemeClr val="bg2"/>
                </a:solidFill>
              </a:rPr>
              <a:t>OpenAI API</a:t>
            </a:r>
          </a:p>
        </p:txBody>
      </p:sp>
      <p:sp>
        <p:nvSpPr>
          <p:cNvPr id="3" name="Content Placeholder 2">
            <a:extLst>
              <a:ext uri="{FF2B5EF4-FFF2-40B4-BE49-F238E27FC236}">
                <a16:creationId xmlns:a16="http://schemas.microsoft.com/office/drawing/2014/main" id="{F3ED55CE-AB0C-AC3D-3E7B-446A333DB813}"/>
              </a:ext>
            </a:extLst>
          </p:cNvPr>
          <p:cNvSpPr>
            <a:spLocks noGrp="1"/>
          </p:cNvSpPr>
          <p:nvPr>
            <p:ph idx="1"/>
          </p:nvPr>
        </p:nvSpPr>
        <p:spPr>
          <a:xfrm>
            <a:off x="762000" y="2286000"/>
            <a:ext cx="10668000" cy="3541363"/>
          </a:xfrm>
        </p:spPr>
        <p:txBody>
          <a:bodyPr>
            <a:normAutofit/>
          </a:bodyPr>
          <a:lstStyle/>
          <a:p>
            <a:r>
              <a:rPr lang="en-US" sz="2000" dirty="0">
                <a:solidFill>
                  <a:schemeClr val="bg2"/>
                </a:solidFill>
              </a:rPr>
              <a:t>API (Application Programming Interface) is a set of rules and protocols that allows different software applications to communicate with each other.</a:t>
            </a:r>
          </a:p>
          <a:p>
            <a:r>
              <a:rPr lang="en-US" sz="2000" dirty="0">
                <a:solidFill>
                  <a:schemeClr val="bg2"/>
                </a:solidFill>
              </a:rPr>
              <a:t>Different from the task-specific models, a general-purpose LLM, for example, ChatGPT, can be directly applied to different tasks. We can certainly go to its web interface (</a:t>
            </a:r>
            <a:r>
              <a:rPr lang="en-US" sz="2000" dirty="0">
                <a:solidFill>
                  <a:schemeClr val="bg2"/>
                </a:solidFill>
                <a:hlinkClick r:id="rId3"/>
              </a:rPr>
              <a:t>https://chat.openai.com</a:t>
            </a:r>
            <a:r>
              <a:rPr lang="en-US" sz="2000" dirty="0">
                <a:solidFill>
                  <a:schemeClr val="bg2"/>
                </a:solidFill>
              </a:rPr>
              <a:t>)  to access ChatGPT, but we can only </a:t>
            </a:r>
            <a:r>
              <a:rPr lang="en-US" sz="2000" b="1" dirty="0">
                <a:solidFill>
                  <a:schemeClr val="bg2"/>
                </a:solidFill>
              </a:rPr>
              <a:t>ask one question each time</a:t>
            </a:r>
            <a:r>
              <a:rPr lang="en-US" sz="2000" dirty="0">
                <a:solidFill>
                  <a:schemeClr val="bg2"/>
                </a:solidFill>
              </a:rPr>
              <a:t>. When we have </a:t>
            </a:r>
            <a:r>
              <a:rPr lang="en-US" sz="2000" b="1" dirty="0">
                <a:solidFill>
                  <a:schemeClr val="bg2"/>
                </a:solidFill>
              </a:rPr>
              <a:t>a list of documents or queries</a:t>
            </a:r>
            <a:r>
              <a:rPr lang="en-US" sz="2000" dirty="0">
                <a:solidFill>
                  <a:schemeClr val="bg2"/>
                </a:solidFill>
              </a:rPr>
              <a:t> we want to send to ChatGPT, we can use the OpenAI API to send our problems to ChatGPT more efficiently.</a:t>
            </a:r>
          </a:p>
        </p:txBody>
      </p:sp>
      <p:pic>
        <p:nvPicPr>
          <p:cNvPr id="1026" name="Picture 2" descr="Using OpenAI-ChatGPT with Drafts ...">
            <a:extLst>
              <a:ext uri="{FF2B5EF4-FFF2-40B4-BE49-F238E27FC236}">
                <a16:creationId xmlns:a16="http://schemas.microsoft.com/office/drawing/2014/main" id="{BD4DFBAC-2A52-51CB-FB3C-F92B7E522B8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10644" y="496263"/>
            <a:ext cx="2345193" cy="162426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51756DBC-3FC4-213B-4401-EC8E575B74C9}"/>
              </a:ext>
            </a:extLst>
          </p:cNvPr>
          <p:cNvPicPr>
            <a:picLocks noChangeAspect="1"/>
          </p:cNvPicPr>
          <p:nvPr/>
        </p:nvPicPr>
        <p:blipFill>
          <a:blip r:embed="rId5">
            <a:extLst>
              <a:ext uri="{28A0092B-C50C-407E-A947-70E740481C1C}">
                <a14:useLocalDpi xmlns:a14="http://schemas.microsoft.com/office/drawing/2010/main" val="0"/>
              </a:ext>
            </a:extLst>
          </a:blip>
          <a:srcRect r="17380"/>
          <a:stretch/>
        </p:blipFill>
        <p:spPr>
          <a:xfrm>
            <a:off x="948885" y="5351144"/>
            <a:ext cx="10481115" cy="952437"/>
          </a:xfrm>
          <a:prstGeom prst="rect">
            <a:avLst/>
          </a:prstGeom>
        </p:spPr>
      </p:pic>
    </p:spTree>
    <p:extLst>
      <p:ext uri="{BB962C8B-B14F-4D97-AF65-F5344CB8AC3E}">
        <p14:creationId xmlns:p14="http://schemas.microsoft.com/office/powerpoint/2010/main" val="103812335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2">
            <a:alpha val="0"/>
          </a:schemeClr>
        </a:solidFill>
        <a:effectLst/>
      </p:bgPr>
    </p:bg>
    <p:spTree>
      <p:nvGrpSpPr>
        <p:cNvPr id="1" name="">
          <a:extLst>
            <a:ext uri="{FF2B5EF4-FFF2-40B4-BE49-F238E27FC236}">
              <a16:creationId xmlns:a16="http://schemas.microsoft.com/office/drawing/2014/main" id="{DEA290B6-8C7F-6197-A820-D2EC43CC5B6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27BA36A-F548-9780-53A0-C835D474F41A}"/>
              </a:ext>
            </a:extLst>
          </p:cNvPr>
          <p:cNvSpPr>
            <a:spLocks noGrp="1"/>
          </p:cNvSpPr>
          <p:nvPr>
            <p:ph type="title"/>
          </p:nvPr>
        </p:nvSpPr>
        <p:spPr/>
        <p:txBody>
          <a:bodyPr/>
          <a:lstStyle/>
          <a:p>
            <a:r>
              <a:rPr lang="en-US" dirty="0">
                <a:solidFill>
                  <a:schemeClr val="bg2"/>
                </a:solidFill>
              </a:rPr>
              <a:t>OpenAI API</a:t>
            </a:r>
          </a:p>
        </p:txBody>
      </p:sp>
      <p:sp>
        <p:nvSpPr>
          <p:cNvPr id="3" name="Content Placeholder 2">
            <a:extLst>
              <a:ext uri="{FF2B5EF4-FFF2-40B4-BE49-F238E27FC236}">
                <a16:creationId xmlns:a16="http://schemas.microsoft.com/office/drawing/2014/main" id="{04BA3F67-9A27-0642-056A-A128213DB65B}"/>
              </a:ext>
            </a:extLst>
          </p:cNvPr>
          <p:cNvSpPr>
            <a:spLocks noGrp="1"/>
          </p:cNvSpPr>
          <p:nvPr>
            <p:ph idx="1"/>
          </p:nvPr>
        </p:nvSpPr>
        <p:spPr>
          <a:xfrm>
            <a:off x="762000" y="2286000"/>
            <a:ext cx="10668000" cy="3541363"/>
          </a:xfrm>
        </p:spPr>
        <p:txBody>
          <a:bodyPr>
            <a:normAutofit/>
          </a:bodyPr>
          <a:lstStyle/>
          <a:p>
            <a:r>
              <a:rPr lang="en-US" sz="2000" dirty="0">
                <a:solidFill>
                  <a:schemeClr val="bg2"/>
                </a:solidFill>
              </a:rPr>
              <a:t>Sign up or log in to your account on the OpenAI website </a:t>
            </a:r>
            <a:r>
              <a:rPr lang="en-US" sz="2000" dirty="0">
                <a:solidFill>
                  <a:schemeClr val="bg2"/>
                </a:solidFill>
                <a:hlinkClick r:id="rId3"/>
              </a:rPr>
              <a:t>https://openai.com</a:t>
            </a:r>
            <a:r>
              <a:rPr lang="en-US" sz="2000" dirty="0">
                <a:solidFill>
                  <a:schemeClr val="bg2"/>
                </a:solidFill>
              </a:rPr>
              <a:t>. </a:t>
            </a:r>
          </a:p>
          <a:p>
            <a:r>
              <a:rPr lang="en-US" sz="2000" dirty="0">
                <a:solidFill>
                  <a:schemeClr val="bg2"/>
                </a:solidFill>
              </a:rPr>
              <a:t>Navigate to the API section and generate your API key.</a:t>
            </a:r>
          </a:p>
          <a:p>
            <a:r>
              <a:rPr lang="en-US" sz="2000" dirty="0">
                <a:solidFill>
                  <a:schemeClr val="bg2"/>
                </a:solidFill>
              </a:rPr>
              <a:t>Next, you need to go to https://</a:t>
            </a:r>
            <a:r>
              <a:rPr lang="en-US" sz="2000" dirty="0" err="1">
                <a:solidFill>
                  <a:schemeClr val="bg2"/>
                </a:solidFill>
              </a:rPr>
              <a:t>platform.openai.com</a:t>
            </a:r>
            <a:r>
              <a:rPr lang="en-US" sz="2000" dirty="0">
                <a:solidFill>
                  <a:schemeClr val="bg2"/>
                </a:solidFill>
              </a:rPr>
              <a:t>/account/</a:t>
            </a:r>
            <a:r>
              <a:rPr lang="en-US" sz="2000" dirty="0" err="1">
                <a:solidFill>
                  <a:schemeClr val="bg2"/>
                </a:solidFill>
              </a:rPr>
              <a:t>api</a:t>
            </a:r>
            <a:r>
              <a:rPr lang="en-US" sz="2000" dirty="0">
                <a:solidFill>
                  <a:schemeClr val="bg2"/>
                </a:solidFill>
              </a:rPr>
              <a:t>-keys under your account to copy your API key. This key connects this API with your account with OpenAI.</a:t>
            </a:r>
          </a:p>
          <a:p>
            <a:r>
              <a:rPr lang="en-US" sz="2000" dirty="0">
                <a:solidFill>
                  <a:schemeClr val="bg2"/>
                </a:solidFill>
              </a:rPr>
              <a:t>Replace "***********" below with your API key and Organization ID and run the codes. </a:t>
            </a:r>
          </a:p>
          <a:p>
            <a:endParaRPr lang="en-US" sz="2000" dirty="0">
              <a:solidFill>
                <a:schemeClr val="bg2"/>
              </a:solidFill>
            </a:endParaRPr>
          </a:p>
        </p:txBody>
      </p:sp>
      <p:pic>
        <p:nvPicPr>
          <p:cNvPr id="9" name="Picture 8" descr="A white rectangular object with blue text&#10;&#10;Description automatically generated">
            <a:extLst>
              <a:ext uri="{FF2B5EF4-FFF2-40B4-BE49-F238E27FC236}">
                <a16:creationId xmlns:a16="http://schemas.microsoft.com/office/drawing/2014/main" id="{ECD3D1B4-9C5C-B290-64A5-98DF06EFE52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7775" y="4887099"/>
            <a:ext cx="10375102" cy="1837257"/>
          </a:xfrm>
          <a:prstGeom prst="rect">
            <a:avLst/>
          </a:prstGeom>
        </p:spPr>
      </p:pic>
      <p:cxnSp>
        <p:nvCxnSpPr>
          <p:cNvPr id="10" name="Straight Connector 9">
            <a:extLst>
              <a:ext uri="{FF2B5EF4-FFF2-40B4-BE49-F238E27FC236}">
                <a16:creationId xmlns:a16="http://schemas.microsoft.com/office/drawing/2014/main" id="{D4D07FE4-A425-0592-3F67-58C900FEE297}"/>
              </a:ext>
            </a:extLst>
          </p:cNvPr>
          <p:cNvCxnSpPr>
            <a:cxnSpLocks/>
          </p:cNvCxnSpPr>
          <p:nvPr/>
        </p:nvCxnSpPr>
        <p:spPr>
          <a:xfrm>
            <a:off x="1311442" y="5955631"/>
            <a:ext cx="151597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1BEBE1ED-0D10-85AD-CD1A-CB4D4E6D0D33}"/>
              </a:ext>
            </a:extLst>
          </p:cNvPr>
          <p:cNvCxnSpPr>
            <a:cxnSpLocks/>
          </p:cNvCxnSpPr>
          <p:nvPr/>
        </p:nvCxnSpPr>
        <p:spPr>
          <a:xfrm>
            <a:off x="1311442" y="6280484"/>
            <a:ext cx="18288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23" name="Picture 2" descr="Using OpenAI-ChatGPT with Drafts ...">
            <a:extLst>
              <a:ext uri="{FF2B5EF4-FFF2-40B4-BE49-F238E27FC236}">
                <a16:creationId xmlns:a16="http://schemas.microsoft.com/office/drawing/2014/main" id="{CD880A8B-B681-CBBD-8270-9FB8E48C7AF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10644" y="496263"/>
            <a:ext cx="2345193" cy="16242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764371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2">
            <a:alpha val="0"/>
          </a:schemeClr>
        </a:solidFill>
        <a:effectLst/>
      </p:bgPr>
    </p:bg>
    <p:spTree>
      <p:nvGrpSpPr>
        <p:cNvPr id="1" name="">
          <a:extLst>
            <a:ext uri="{FF2B5EF4-FFF2-40B4-BE49-F238E27FC236}">
              <a16:creationId xmlns:a16="http://schemas.microsoft.com/office/drawing/2014/main" id="{C51B1D74-2683-79B7-7C06-C3F19DFFF54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A3E131A-246F-4D74-8675-1430A9915214}"/>
              </a:ext>
            </a:extLst>
          </p:cNvPr>
          <p:cNvSpPr>
            <a:spLocks noGrp="1"/>
          </p:cNvSpPr>
          <p:nvPr>
            <p:ph type="title"/>
          </p:nvPr>
        </p:nvSpPr>
        <p:spPr/>
        <p:txBody>
          <a:bodyPr/>
          <a:lstStyle/>
          <a:p>
            <a:r>
              <a:rPr lang="en-US" dirty="0">
                <a:solidFill>
                  <a:schemeClr val="bg2"/>
                </a:solidFill>
              </a:rPr>
              <a:t>Text Classification</a:t>
            </a:r>
          </a:p>
        </p:txBody>
      </p:sp>
      <p:sp>
        <p:nvSpPr>
          <p:cNvPr id="3" name="Content Placeholder 2">
            <a:extLst>
              <a:ext uri="{FF2B5EF4-FFF2-40B4-BE49-F238E27FC236}">
                <a16:creationId xmlns:a16="http://schemas.microsoft.com/office/drawing/2014/main" id="{6432D0B0-1D61-78DD-6B99-CD8438B96FA7}"/>
              </a:ext>
            </a:extLst>
          </p:cNvPr>
          <p:cNvSpPr>
            <a:spLocks noGrp="1"/>
          </p:cNvSpPr>
          <p:nvPr>
            <p:ph idx="1"/>
          </p:nvPr>
        </p:nvSpPr>
        <p:spPr>
          <a:xfrm>
            <a:off x="762000" y="2286000"/>
            <a:ext cx="10668000" cy="3541363"/>
          </a:xfrm>
        </p:spPr>
        <p:txBody>
          <a:bodyPr>
            <a:normAutofit/>
          </a:bodyPr>
          <a:lstStyle/>
          <a:p>
            <a:r>
              <a:rPr lang="en-US" sz="2000" dirty="0">
                <a:solidFill>
                  <a:schemeClr val="bg2"/>
                </a:solidFill>
              </a:rPr>
              <a:t>We can send a sentence “</a:t>
            </a:r>
            <a:r>
              <a:rPr lang="en-US" sz="2000" b="1" dirty="0">
                <a:solidFill>
                  <a:schemeClr val="bg2"/>
                </a:solidFill>
              </a:rPr>
              <a:t>This phone has a long battery life of 2 hours</a:t>
            </a:r>
            <a:r>
              <a:rPr lang="en-US" sz="2000" dirty="0">
                <a:solidFill>
                  <a:schemeClr val="bg2"/>
                </a:solidFill>
              </a:rPr>
              <a:t>” to </a:t>
            </a:r>
            <a:r>
              <a:rPr lang="en-US" sz="2000" b="1" dirty="0">
                <a:solidFill>
                  <a:schemeClr val="bg2"/>
                </a:solidFill>
              </a:rPr>
              <a:t>GPT 3.5 turbo </a:t>
            </a:r>
            <a:r>
              <a:rPr lang="en-US" sz="2000" dirty="0">
                <a:solidFill>
                  <a:schemeClr val="bg2"/>
                </a:solidFill>
              </a:rPr>
              <a:t>and ask if it is a positive or negative review.</a:t>
            </a:r>
          </a:p>
        </p:txBody>
      </p:sp>
      <p:pic>
        <p:nvPicPr>
          <p:cNvPr id="7" name="Picture 6" descr="A white card with red text&#10;&#10;Description automatically generated">
            <a:extLst>
              <a:ext uri="{FF2B5EF4-FFF2-40B4-BE49-F238E27FC236}">
                <a16:creationId xmlns:a16="http://schemas.microsoft.com/office/drawing/2014/main" id="{8B92CB53-F1DB-34EB-0FF6-E9B1D16E9A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4363" y="3365366"/>
            <a:ext cx="10485637" cy="2730634"/>
          </a:xfrm>
          <a:prstGeom prst="rect">
            <a:avLst/>
          </a:prstGeom>
        </p:spPr>
      </p:pic>
      <p:cxnSp>
        <p:nvCxnSpPr>
          <p:cNvPr id="13" name="Straight Connector 12">
            <a:extLst>
              <a:ext uri="{FF2B5EF4-FFF2-40B4-BE49-F238E27FC236}">
                <a16:creationId xmlns:a16="http://schemas.microsoft.com/office/drawing/2014/main" id="{324C0E37-C609-A8BC-B46E-7CC8387501C8}"/>
              </a:ext>
            </a:extLst>
          </p:cNvPr>
          <p:cNvCxnSpPr/>
          <p:nvPr/>
        </p:nvCxnSpPr>
        <p:spPr>
          <a:xfrm>
            <a:off x="2803358" y="4764505"/>
            <a:ext cx="3380874"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B7C50860-0BC3-AB4B-36B5-514A1B465B2B}"/>
              </a:ext>
            </a:extLst>
          </p:cNvPr>
          <p:cNvCxnSpPr>
            <a:cxnSpLocks/>
          </p:cNvCxnSpPr>
          <p:nvPr/>
        </p:nvCxnSpPr>
        <p:spPr>
          <a:xfrm>
            <a:off x="1776662" y="3785937"/>
            <a:ext cx="115904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F3DA17C1-027D-5D28-82B7-21FAB760FC97}"/>
              </a:ext>
            </a:extLst>
          </p:cNvPr>
          <p:cNvSpPr/>
          <p:nvPr/>
        </p:nvSpPr>
        <p:spPr>
          <a:xfrm>
            <a:off x="944363" y="5827363"/>
            <a:ext cx="968658" cy="35686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48" name="Picture 4" descr="The Downside to Sarcasm | Humans">
            <a:extLst>
              <a:ext uri="{FF2B5EF4-FFF2-40B4-BE49-F238E27FC236}">
                <a16:creationId xmlns:a16="http://schemas.microsoft.com/office/drawing/2014/main" id="{FC00AFB9-1FD5-8289-B642-0F0A23451C1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00626" y="5806474"/>
            <a:ext cx="1902066" cy="1012788"/>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The Bitter Edge of Sarcasm: An ...">
            <a:extLst>
              <a:ext uri="{FF2B5EF4-FFF2-40B4-BE49-F238E27FC236}">
                <a16:creationId xmlns:a16="http://schemas.microsoft.com/office/drawing/2014/main" id="{985E6AD8-3511-4927-5C7F-38EE7DE62D5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02692" y="4686028"/>
            <a:ext cx="3848100" cy="2108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305760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2">
            <a:alpha val="0"/>
          </a:schemeClr>
        </a:solidFill>
        <a:effectLst/>
      </p:bgPr>
    </p:bg>
    <p:spTree>
      <p:nvGrpSpPr>
        <p:cNvPr id="1" name="">
          <a:extLst>
            <a:ext uri="{FF2B5EF4-FFF2-40B4-BE49-F238E27FC236}">
              <a16:creationId xmlns:a16="http://schemas.microsoft.com/office/drawing/2014/main" id="{763F2B48-9623-8271-B4A1-89177267A58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0CFDB74-5F21-FD40-8C3B-E595FB18D543}"/>
              </a:ext>
            </a:extLst>
          </p:cNvPr>
          <p:cNvSpPr>
            <a:spLocks noGrp="1"/>
          </p:cNvSpPr>
          <p:nvPr>
            <p:ph type="title"/>
          </p:nvPr>
        </p:nvSpPr>
        <p:spPr/>
        <p:txBody>
          <a:bodyPr/>
          <a:lstStyle/>
          <a:p>
            <a:r>
              <a:rPr lang="en-US" dirty="0">
                <a:solidFill>
                  <a:schemeClr val="bg2"/>
                </a:solidFill>
              </a:rPr>
              <a:t>Text Classification</a:t>
            </a:r>
          </a:p>
        </p:txBody>
      </p:sp>
      <p:sp>
        <p:nvSpPr>
          <p:cNvPr id="3" name="Content Placeholder 2">
            <a:extLst>
              <a:ext uri="{FF2B5EF4-FFF2-40B4-BE49-F238E27FC236}">
                <a16:creationId xmlns:a16="http://schemas.microsoft.com/office/drawing/2014/main" id="{8E268B7E-BE37-6D8F-E8D0-C865F843367E}"/>
              </a:ext>
            </a:extLst>
          </p:cNvPr>
          <p:cNvSpPr>
            <a:spLocks noGrp="1"/>
          </p:cNvSpPr>
          <p:nvPr>
            <p:ph idx="1"/>
          </p:nvPr>
        </p:nvSpPr>
        <p:spPr>
          <a:xfrm>
            <a:off x="762000" y="2286000"/>
            <a:ext cx="10668000" cy="3541363"/>
          </a:xfrm>
        </p:spPr>
        <p:txBody>
          <a:bodyPr>
            <a:normAutofit/>
          </a:bodyPr>
          <a:lstStyle/>
          <a:p>
            <a:r>
              <a:rPr lang="en-US" sz="2000" dirty="0">
                <a:solidFill>
                  <a:schemeClr val="bg2"/>
                </a:solidFill>
              </a:rPr>
              <a:t>Change the message to “</a:t>
            </a:r>
            <a:r>
              <a:rPr lang="en-US" sz="2000" b="1" dirty="0">
                <a:solidFill>
                  <a:schemeClr val="bg2"/>
                </a:solidFill>
              </a:rPr>
              <a:t>This phone has a long battery life of 48 hours.</a:t>
            </a:r>
            <a:r>
              <a:rPr lang="en-US" sz="2000" dirty="0">
                <a:solidFill>
                  <a:schemeClr val="bg2"/>
                </a:solidFill>
              </a:rPr>
              <a:t>” </a:t>
            </a:r>
          </a:p>
        </p:txBody>
      </p:sp>
      <p:pic>
        <p:nvPicPr>
          <p:cNvPr id="5" name="Picture 4" descr="A white background with red text&#10;&#10;Description automatically generated">
            <a:extLst>
              <a:ext uri="{FF2B5EF4-FFF2-40B4-BE49-F238E27FC236}">
                <a16:creationId xmlns:a16="http://schemas.microsoft.com/office/drawing/2014/main" id="{B2CB452D-BE3F-3881-D9D8-54216F6AC3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5077" y="3191997"/>
            <a:ext cx="10119804" cy="2635365"/>
          </a:xfrm>
          <a:prstGeom prst="rect">
            <a:avLst/>
          </a:prstGeom>
        </p:spPr>
      </p:pic>
      <p:cxnSp>
        <p:nvCxnSpPr>
          <p:cNvPr id="6" name="Straight Connector 5">
            <a:extLst>
              <a:ext uri="{FF2B5EF4-FFF2-40B4-BE49-F238E27FC236}">
                <a16:creationId xmlns:a16="http://schemas.microsoft.com/office/drawing/2014/main" id="{B3DF18EF-357E-B8B5-66CA-56F86B87207F}"/>
              </a:ext>
            </a:extLst>
          </p:cNvPr>
          <p:cNvCxnSpPr/>
          <p:nvPr/>
        </p:nvCxnSpPr>
        <p:spPr>
          <a:xfrm>
            <a:off x="2827421" y="4535905"/>
            <a:ext cx="3380874"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0F1D8CB0-EB9C-03AF-A9B0-8E040433EAF3}"/>
              </a:ext>
            </a:extLst>
          </p:cNvPr>
          <p:cNvSpPr/>
          <p:nvPr/>
        </p:nvSpPr>
        <p:spPr>
          <a:xfrm>
            <a:off x="1055077" y="5538604"/>
            <a:ext cx="968658" cy="35686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70" name="Picture 2" descr="Well done - Free communications icons">
            <a:extLst>
              <a:ext uri="{FF2B5EF4-FFF2-40B4-BE49-F238E27FC236}">
                <a16:creationId xmlns:a16="http://schemas.microsoft.com/office/drawing/2014/main" id="{106738E4-6BE1-EEF3-4EA9-33B2DD6D5A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44941" y="3612482"/>
            <a:ext cx="2857500"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995066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2">
            <a:alpha val="0"/>
          </a:schemeClr>
        </a:solidFill>
        <a:effectLst/>
      </p:bgPr>
    </p:bg>
    <p:spTree>
      <p:nvGrpSpPr>
        <p:cNvPr id="1" name="">
          <a:extLst>
            <a:ext uri="{FF2B5EF4-FFF2-40B4-BE49-F238E27FC236}">
              <a16:creationId xmlns:a16="http://schemas.microsoft.com/office/drawing/2014/main" id="{04F9C6DF-5CA1-5C78-8CE3-D25C1A7BE17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D00B32D-C399-029B-3C4F-F2F2F118CEF8}"/>
              </a:ext>
            </a:extLst>
          </p:cNvPr>
          <p:cNvSpPr>
            <a:spLocks noGrp="1"/>
          </p:cNvSpPr>
          <p:nvPr>
            <p:ph type="title"/>
          </p:nvPr>
        </p:nvSpPr>
        <p:spPr/>
        <p:txBody>
          <a:bodyPr/>
          <a:lstStyle/>
          <a:p>
            <a:r>
              <a:rPr lang="en-US" dirty="0">
                <a:solidFill>
                  <a:schemeClr val="bg2"/>
                </a:solidFill>
              </a:rPr>
              <a:t>Text Classification</a:t>
            </a:r>
          </a:p>
        </p:txBody>
      </p:sp>
      <p:sp>
        <p:nvSpPr>
          <p:cNvPr id="3" name="Content Placeholder 2">
            <a:extLst>
              <a:ext uri="{FF2B5EF4-FFF2-40B4-BE49-F238E27FC236}">
                <a16:creationId xmlns:a16="http://schemas.microsoft.com/office/drawing/2014/main" id="{6A590F9F-49C1-D046-F861-D8B5A3A75C25}"/>
              </a:ext>
            </a:extLst>
          </p:cNvPr>
          <p:cNvSpPr>
            <a:spLocks noGrp="1"/>
          </p:cNvSpPr>
          <p:nvPr>
            <p:ph idx="1"/>
          </p:nvPr>
        </p:nvSpPr>
        <p:spPr>
          <a:xfrm>
            <a:off x="762000" y="2286000"/>
            <a:ext cx="10668000" cy="3541363"/>
          </a:xfrm>
        </p:spPr>
        <p:txBody>
          <a:bodyPr>
            <a:normAutofit/>
          </a:bodyPr>
          <a:lstStyle/>
          <a:p>
            <a:r>
              <a:rPr lang="en-US" sz="2000" dirty="0">
                <a:solidFill>
                  <a:schemeClr val="bg2"/>
                </a:solidFill>
              </a:rPr>
              <a:t>We can do the same task on a larger scale. Let us load the dataset on corruption issues in the party platform and let ChatGPT classify each sentence into positive or negative.</a:t>
            </a:r>
          </a:p>
        </p:txBody>
      </p:sp>
      <p:pic>
        <p:nvPicPr>
          <p:cNvPr id="7" name="Picture 6" descr="A screenshot of a computer&#10;&#10;Description automatically generated">
            <a:extLst>
              <a:ext uri="{FF2B5EF4-FFF2-40B4-BE49-F238E27FC236}">
                <a16:creationId xmlns:a16="http://schemas.microsoft.com/office/drawing/2014/main" id="{74A61D83-3E76-F8B3-3239-BC1E3D0ED4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5365" y="3274256"/>
            <a:ext cx="9362290" cy="3393830"/>
          </a:xfrm>
          <a:prstGeom prst="rect">
            <a:avLst/>
          </a:prstGeom>
        </p:spPr>
      </p:pic>
    </p:spTree>
    <p:extLst>
      <p:ext uri="{BB962C8B-B14F-4D97-AF65-F5344CB8AC3E}">
        <p14:creationId xmlns:p14="http://schemas.microsoft.com/office/powerpoint/2010/main" val="6761443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2">
            <a:alpha val="0"/>
          </a:schemeClr>
        </a:solidFill>
        <a:effectLst/>
      </p:bgPr>
    </p:bg>
    <p:spTree>
      <p:nvGrpSpPr>
        <p:cNvPr id="1" name="">
          <a:extLst>
            <a:ext uri="{FF2B5EF4-FFF2-40B4-BE49-F238E27FC236}">
              <a16:creationId xmlns:a16="http://schemas.microsoft.com/office/drawing/2014/main" id="{99354D53-56A0-55C4-79FF-660C749DEDE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C3BD567-6379-98D7-F90F-640049FD4F28}"/>
              </a:ext>
            </a:extLst>
          </p:cNvPr>
          <p:cNvSpPr>
            <a:spLocks noGrp="1"/>
          </p:cNvSpPr>
          <p:nvPr>
            <p:ph type="title"/>
          </p:nvPr>
        </p:nvSpPr>
        <p:spPr/>
        <p:txBody>
          <a:bodyPr/>
          <a:lstStyle/>
          <a:p>
            <a:r>
              <a:rPr lang="en-US" dirty="0">
                <a:solidFill>
                  <a:schemeClr val="bg2"/>
                </a:solidFill>
              </a:rPr>
              <a:t>Text Classification</a:t>
            </a:r>
          </a:p>
        </p:txBody>
      </p:sp>
      <p:sp>
        <p:nvSpPr>
          <p:cNvPr id="3" name="Content Placeholder 2">
            <a:extLst>
              <a:ext uri="{FF2B5EF4-FFF2-40B4-BE49-F238E27FC236}">
                <a16:creationId xmlns:a16="http://schemas.microsoft.com/office/drawing/2014/main" id="{C025466C-8AB9-8912-17ED-9ED33623841A}"/>
              </a:ext>
            </a:extLst>
          </p:cNvPr>
          <p:cNvSpPr>
            <a:spLocks noGrp="1"/>
          </p:cNvSpPr>
          <p:nvPr>
            <p:ph idx="1"/>
          </p:nvPr>
        </p:nvSpPr>
        <p:spPr>
          <a:xfrm>
            <a:off x="762000" y="1925052"/>
            <a:ext cx="10668000" cy="3541363"/>
          </a:xfrm>
        </p:spPr>
        <p:txBody>
          <a:bodyPr>
            <a:normAutofit/>
          </a:bodyPr>
          <a:lstStyle/>
          <a:p>
            <a:r>
              <a:rPr lang="en-US" sz="2000" dirty="0">
                <a:solidFill>
                  <a:schemeClr val="bg2"/>
                </a:solidFill>
              </a:rPr>
              <a:t>We want to send the same </a:t>
            </a:r>
            <a:r>
              <a:rPr lang="en-US" sz="2000" b="1" dirty="0">
                <a:solidFill>
                  <a:schemeClr val="bg2"/>
                </a:solidFill>
              </a:rPr>
              <a:t>system message </a:t>
            </a:r>
            <a:r>
              <a:rPr lang="en-US" sz="2000" dirty="0">
                <a:solidFill>
                  <a:schemeClr val="bg2"/>
                </a:solidFill>
              </a:rPr>
              <a:t>to GPT for the same task (text classification) repeatedly, except for the actual text input, corruption sentences, which should be replaced by each value in column (variable) ”text". This requires us to modify the </a:t>
            </a:r>
            <a:r>
              <a:rPr lang="en-US" sz="2000" b="1" dirty="0">
                <a:solidFill>
                  <a:schemeClr val="bg2"/>
                </a:solidFill>
              </a:rPr>
              <a:t>user message </a:t>
            </a:r>
            <a:r>
              <a:rPr lang="en-US" sz="2000" dirty="0">
                <a:solidFill>
                  <a:schemeClr val="bg2"/>
                </a:solidFill>
              </a:rPr>
              <a:t>using a for-loop.</a:t>
            </a:r>
          </a:p>
          <a:p>
            <a:endParaRPr lang="en-US" sz="2000" dirty="0">
              <a:solidFill>
                <a:schemeClr val="bg2"/>
              </a:solidFill>
            </a:endParaRPr>
          </a:p>
        </p:txBody>
      </p:sp>
      <p:pic>
        <p:nvPicPr>
          <p:cNvPr id="5" name="Picture 4" descr="A white card with red text&#10;&#10;Description automatically generated">
            <a:extLst>
              <a:ext uri="{FF2B5EF4-FFF2-40B4-BE49-F238E27FC236}">
                <a16:creationId xmlns:a16="http://schemas.microsoft.com/office/drawing/2014/main" id="{40E6ECF0-0D95-B9EB-94F9-873E377873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0633" y="3685740"/>
            <a:ext cx="9962336" cy="2667000"/>
          </a:xfrm>
          <a:prstGeom prst="rect">
            <a:avLst/>
          </a:prstGeom>
        </p:spPr>
      </p:pic>
      <p:cxnSp>
        <p:nvCxnSpPr>
          <p:cNvPr id="6" name="Straight Connector 5">
            <a:extLst>
              <a:ext uri="{FF2B5EF4-FFF2-40B4-BE49-F238E27FC236}">
                <a16:creationId xmlns:a16="http://schemas.microsoft.com/office/drawing/2014/main" id="{DDA05127-F5B4-EB33-E8EF-0FFC7B63B7C2}"/>
              </a:ext>
            </a:extLst>
          </p:cNvPr>
          <p:cNvCxnSpPr>
            <a:cxnSpLocks/>
          </p:cNvCxnSpPr>
          <p:nvPr/>
        </p:nvCxnSpPr>
        <p:spPr>
          <a:xfrm>
            <a:off x="2298033" y="5955628"/>
            <a:ext cx="291164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4F689E0A-D8C0-CDC7-584D-E1F37C723B4F}"/>
              </a:ext>
            </a:extLst>
          </p:cNvPr>
          <p:cNvCxnSpPr>
            <a:cxnSpLocks/>
          </p:cNvCxnSpPr>
          <p:nvPr/>
        </p:nvCxnSpPr>
        <p:spPr>
          <a:xfrm>
            <a:off x="2298033" y="5783178"/>
            <a:ext cx="98658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73042B88-C6F8-49AF-92CC-3BBC3296149A}"/>
              </a:ext>
            </a:extLst>
          </p:cNvPr>
          <p:cNvCxnSpPr>
            <a:cxnSpLocks/>
          </p:cNvCxnSpPr>
          <p:nvPr/>
        </p:nvCxnSpPr>
        <p:spPr>
          <a:xfrm>
            <a:off x="2378241" y="4227098"/>
            <a:ext cx="98658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6073841C-B673-4B4B-4C39-60C0CABFE116}"/>
              </a:ext>
            </a:extLst>
          </p:cNvPr>
          <p:cNvSpPr txBox="1"/>
          <p:nvPr/>
        </p:nvSpPr>
        <p:spPr>
          <a:xfrm>
            <a:off x="217621" y="4065515"/>
            <a:ext cx="6100010" cy="323165"/>
          </a:xfrm>
          <a:prstGeom prst="rect">
            <a:avLst/>
          </a:prstGeom>
          <a:noFill/>
        </p:spPr>
        <p:txBody>
          <a:bodyPr wrap="square">
            <a:spAutoFit/>
          </a:bodyPr>
          <a:lstStyle/>
          <a:p>
            <a:r>
              <a:rPr lang="en-US" sz="1500" dirty="0">
                <a:solidFill>
                  <a:schemeClr val="bg2"/>
                </a:solidFill>
              </a:rPr>
              <a:t>system message </a:t>
            </a:r>
            <a:endParaRPr lang="en-US" sz="1500" dirty="0"/>
          </a:p>
        </p:txBody>
      </p:sp>
      <p:sp>
        <p:nvSpPr>
          <p:cNvPr id="21" name="TextBox 20">
            <a:extLst>
              <a:ext uri="{FF2B5EF4-FFF2-40B4-BE49-F238E27FC236}">
                <a16:creationId xmlns:a16="http://schemas.microsoft.com/office/drawing/2014/main" id="{15AF3231-545F-D383-8EB1-4A6D89608D83}"/>
              </a:ext>
            </a:extLst>
          </p:cNvPr>
          <p:cNvSpPr txBox="1"/>
          <p:nvPr/>
        </p:nvSpPr>
        <p:spPr>
          <a:xfrm>
            <a:off x="217621" y="5576325"/>
            <a:ext cx="1583012" cy="323165"/>
          </a:xfrm>
          <a:prstGeom prst="rect">
            <a:avLst/>
          </a:prstGeom>
          <a:noFill/>
        </p:spPr>
        <p:txBody>
          <a:bodyPr wrap="square">
            <a:spAutoFit/>
          </a:bodyPr>
          <a:lstStyle/>
          <a:p>
            <a:r>
              <a:rPr lang="en-US" sz="1500" dirty="0">
                <a:solidFill>
                  <a:schemeClr val="bg2"/>
                </a:solidFill>
              </a:rPr>
              <a:t>user message</a:t>
            </a:r>
            <a:endParaRPr lang="en-US" sz="1500" dirty="0"/>
          </a:p>
        </p:txBody>
      </p:sp>
      <p:sp>
        <p:nvSpPr>
          <p:cNvPr id="22" name="TextBox 21">
            <a:extLst>
              <a:ext uri="{FF2B5EF4-FFF2-40B4-BE49-F238E27FC236}">
                <a16:creationId xmlns:a16="http://schemas.microsoft.com/office/drawing/2014/main" id="{2C49A57B-53AC-2626-BD13-0A60C8EF11FD}"/>
              </a:ext>
            </a:extLst>
          </p:cNvPr>
          <p:cNvSpPr txBox="1"/>
          <p:nvPr/>
        </p:nvSpPr>
        <p:spPr>
          <a:xfrm>
            <a:off x="911441" y="6467884"/>
            <a:ext cx="7185811" cy="323165"/>
          </a:xfrm>
          <a:prstGeom prst="rect">
            <a:avLst/>
          </a:prstGeom>
          <a:noFill/>
        </p:spPr>
        <p:txBody>
          <a:bodyPr wrap="square">
            <a:spAutoFit/>
          </a:bodyPr>
          <a:lstStyle/>
          <a:p>
            <a:r>
              <a:rPr lang="en-US" sz="1500" dirty="0">
                <a:solidFill>
                  <a:schemeClr val="bg2"/>
                </a:solidFill>
              </a:rPr>
              <a:t>Note: \” is an escape sequence in programming, meaning double quotes.</a:t>
            </a:r>
            <a:endParaRPr lang="en-US" sz="1500" dirty="0"/>
          </a:p>
        </p:txBody>
      </p:sp>
    </p:spTree>
    <p:extLst>
      <p:ext uri="{BB962C8B-B14F-4D97-AF65-F5344CB8AC3E}">
        <p14:creationId xmlns:p14="http://schemas.microsoft.com/office/powerpoint/2010/main" val="135667431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2">
            <a:alpha val="0"/>
          </a:schemeClr>
        </a:solidFill>
        <a:effectLst/>
      </p:bgPr>
    </p:bg>
    <p:spTree>
      <p:nvGrpSpPr>
        <p:cNvPr id="1" name="">
          <a:extLst>
            <a:ext uri="{FF2B5EF4-FFF2-40B4-BE49-F238E27FC236}">
              <a16:creationId xmlns:a16="http://schemas.microsoft.com/office/drawing/2014/main" id="{54619652-3E8B-2703-3EFE-80E765DF827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511C176-843A-53B9-9175-C19C9DA573FE}"/>
              </a:ext>
            </a:extLst>
          </p:cNvPr>
          <p:cNvSpPr>
            <a:spLocks noGrp="1"/>
          </p:cNvSpPr>
          <p:nvPr>
            <p:ph type="title"/>
          </p:nvPr>
        </p:nvSpPr>
        <p:spPr/>
        <p:txBody>
          <a:bodyPr/>
          <a:lstStyle/>
          <a:p>
            <a:r>
              <a:rPr lang="en-US" dirty="0">
                <a:solidFill>
                  <a:schemeClr val="bg2"/>
                </a:solidFill>
              </a:rPr>
              <a:t>Text Classification</a:t>
            </a:r>
          </a:p>
        </p:txBody>
      </p:sp>
      <p:sp>
        <p:nvSpPr>
          <p:cNvPr id="3" name="Content Placeholder 2">
            <a:extLst>
              <a:ext uri="{FF2B5EF4-FFF2-40B4-BE49-F238E27FC236}">
                <a16:creationId xmlns:a16="http://schemas.microsoft.com/office/drawing/2014/main" id="{DA8D3D3F-DF01-D241-F9B1-25A43373D2A4}"/>
              </a:ext>
            </a:extLst>
          </p:cNvPr>
          <p:cNvSpPr>
            <a:spLocks noGrp="1"/>
          </p:cNvSpPr>
          <p:nvPr>
            <p:ph idx="1"/>
          </p:nvPr>
        </p:nvSpPr>
        <p:spPr>
          <a:xfrm>
            <a:off x="762000" y="1925052"/>
            <a:ext cx="10668000" cy="3541363"/>
          </a:xfrm>
        </p:spPr>
        <p:txBody>
          <a:bodyPr>
            <a:normAutofit/>
          </a:bodyPr>
          <a:lstStyle/>
          <a:p>
            <a:r>
              <a:rPr lang="en-US" sz="2000" dirty="0">
                <a:solidFill>
                  <a:schemeClr val="bg2"/>
                </a:solidFill>
              </a:rPr>
              <a:t>We want to send the same </a:t>
            </a:r>
            <a:r>
              <a:rPr lang="en-US" sz="2000" b="1" dirty="0">
                <a:solidFill>
                  <a:schemeClr val="bg2"/>
                </a:solidFill>
              </a:rPr>
              <a:t>system message </a:t>
            </a:r>
            <a:r>
              <a:rPr lang="en-US" sz="2000" dirty="0">
                <a:solidFill>
                  <a:schemeClr val="bg2"/>
                </a:solidFill>
              </a:rPr>
              <a:t>to GPT for the same task (text classification) repeatedly, except for the actual text input, corruption sentences, which should be replaced by each value in column (variable) ”text". This requires us to modify the </a:t>
            </a:r>
            <a:r>
              <a:rPr lang="en-US" sz="2000" b="1" dirty="0">
                <a:solidFill>
                  <a:schemeClr val="bg2"/>
                </a:solidFill>
              </a:rPr>
              <a:t>user message </a:t>
            </a:r>
            <a:r>
              <a:rPr lang="en-US" sz="2000" dirty="0">
                <a:solidFill>
                  <a:schemeClr val="bg2"/>
                </a:solidFill>
              </a:rPr>
              <a:t>using a for-loop.</a:t>
            </a:r>
          </a:p>
          <a:p>
            <a:endParaRPr lang="en-US" sz="2000" dirty="0">
              <a:solidFill>
                <a:schemeClr val="bg2"/>
              </a:solidFill>
            </a:endParaRPr>
          </a:p>
        </p:txBody>
      </p:sp>
      <p:pic>
        <p:nvPicPr>
          <p:cNvPr id="5" name="Picture 4" descr="A white card with red text&#10;&#10;Description automatically generated">
            <a:extLst>
              <a:ext uri="{FF2B5EF4-FFF2-40B4-BE49-F238E27FC236}">
                <a16:creationId xmlns:a16="http://schemas.microsoft.com/office/drawing/2014/main" id="{CA9F026F-D205-9BCB-A5D2-5BAB3547AC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0633" y="3685740"/>
            <a:ext cx="9962336" cy="2667000"/>
          </a:xfrm>
          <a:prstGeom prst="rect">
            <a:avLst/>
          </a:prstGeom>
        </p:spPr>
      </p:pic>
      <p:cxnSp>
        <p:nvCxnSpPr>
          <p:cNvPr id="6" name="Straight Connector 5">
            <a:extLst>
              <a:ext uri="{FF2B5EF4-FFF2-40B4-BE49-F238E27FC236}">
                <a16:creationId xmlns:a16="http://schemas.microsoft.com/office/drawing/2014/main" id="{27341BE8-7A4C-8588-ACA0-52D221927B79}"/>
              </a:ext>
            </a:extLst>
          </p:cNvPr>
          <p:cNvCxnSpPr>
            <a:cxnSpLocks/>
          </p:cNvCxnSpPr>
          <p:nvPr/>
        </p:nvCxnSpPr>
        <p:spPr>
          <a:xfrm>
            <a:off x="2298033" y="5955628"/>
            <a:ext cx="291164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D09AD47D-EADC-E1E6-EEBC-602290A3EA69}"/>
              </a:ext>
            </a:extLst>
          </p:cNvPr>
          <p:cNvCxnSpPr>
            <a:cxnSpLocks/>
          </p:cNvCxnSpPr>
          <p:nvPr/>
        </p:nvCxnSpPr>
        <p:spPr>
          <a:xfrm>
            <a:off x="2298033" y="5783178"/>
            <a:ext cx="98658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D99745-F4A4-11DB-0F75-42FA272C2AFB}"/>
              </a:ext>
            </a:extLst>
          </p:cNvPr>
          <p:cNvCxnSpPr>
            <a:cxnSpLocks/>
          </p:cNvCxnSpPr>
          <p:nvPr/>
        </p:nvCxnSpPr>
        <p:spPr>
          <a:xfrm>
            <a:off x="2378241" y="4227098"/>
            <a:ext cx="98658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84AD71E1-72B3-1323-9F72-E5A58B99C9A7}"/>
              </a:ext>
            </a:extLst>
          </p:cNvPr>
          <p:cNvSpPr txBox="1"/>
          <p:nvPr/>
        </p:nvSpPr>
        <p:spPr>
          <a:xfrm>
            <a:off x="217621" y="4065515"/>
            <a:ext cx="6100010" cy="323165"/>
          </a:xfrm>
          <a:prstGeom prst="rect">
            <a:avLst/>
          </a:prstGeom>
          <a:noFill/>
        </p:spPr>
        <p:txBody>
          <a:bodyPr wrap="square">
            <a:spAutoFit/>
          </a:bodyPr>
          <a:lstStyle/>
          <a:p>
            <a:r>
              <a:rPr lang="en-US" sz="1500" dirty="0">
                <a:solidFill>
                  <a:schemeClr val="bg2"/>
                </a:solidFill>
              </a:rPr>
              <a:t>system message </a:t>
            </a:r>
            <a:endParaRPr lang="en-US" sz="1500" dirty="0"/>
          </a:p>
        </p:txBody>
      </p:sp>
      <p:sp>
        <p:nvSpPr>
          <p:cNvPr id="21" name="TextBox 20">
            <a:extLst>
              <a:ext uri="{FF2B5EF4-FFF2-40B4-BE49-F238E27FC236}">
                <a16:creationId xmlns:a16="http://schemas.microsoft.com/office/drawing/2014/main" id="{07093F14-CABB-F48E-486A-10F00FF3E426}"/>
              </a:ext>
            </a:extLst>
          </p:cNvPr>
          <p:cNvSpPr txBox="1"/>
          <p:nvPr/>
        </p:nvSpPr>
        <p:spPr>
          <a:xfrm>
            <a:off x="217621" y="5576325"/>
            <a:ext cx="1583012" cy="323165"/>
          </a:xfrm>
          <a:prstGeom prst="rect">
            <a:avLst/>
          </a:prstGeom>
          <a:noFill/>
        </p:spPr>
        <p:txBody>
          <a:bodyPr wrap="square">
            <a:spAutoFit/>
          </a:bodyPr>
          <a:lstStyle/>
          <a:p>
            <a:r>
              <a:rPr lang="en-US" sz="1500" dirty="0">
                <a:solidFill>
                  <a:schemeClr val="bg2"/>
                </a:solidFill>
              </a:rPr>
              <a:t>user message</a:t>
            </a:r>
            <a:endParaRPr lang="en-US" sz="1500" dirty="0"/>
          </a:p>
        </p:txBody>
      </p:sp>
      <p:sp>
        <p:nvSpPr>
          <p:cNvPr id="22" name="TextBox 21">
            <a:extLst>
              <a:ext uri="{FF2B5EF4-FFF2-40B4-BE49-F238E27FC236}">
                <a16:creationId xmlns:a16="http://schemas.microsoft.com/office/drawing/2014/main" id="{001490D1-C78A-1CCA-4627-DD910287A7DE}"/>
              </a:ext>
            </a:extLst>
          </p:cNvPr>
          <p:cNvSpPr txBox="1"/>
          <p:nvPr/>
        </p:nvSpPr>
        <p:spPr>
          <a:xfrm>
            <a:off x="911441" y="6467884"/>
            <a:ext cx="7185811" cy="323165"/>
          </a:xfrm>
          <a:prstGeom prst="rect">
            <a:avLst/>
          </a:prstGeom>
          <a:noFill/>
        </p:spPr>
        <p:txBody>
          <a:bodyPr wrap="square">
            <a:spAutoFit/>
          </a:bodyPr>
          <a:lstStyle/>
          <a:p>
            <a:r>
              <a:rPr lang="en-US" sz="1500" dirty="0">
                <a:solidFill>
                  <a:schemeClr val="bg2"/>
                </a:solidFill>
              </a:rPr>
              <a:t>Note: \” is an escape sequence in programming, meaning double quotes.</a:t>
            </a:r>
            <a:endParaRPr lang="en-US" sz="1500" dirty="0"/>
          </a:p>
        </p:txBody>
      </p:sp>
    </p:spTree>
    <p:extLst>
      <p:ext uri="{BB962C8B-B14F-4D97-AF65-F5344CB8AC3E}">
        <p14:creationId xmlns:p14="http://schemas.microsoft.com/office/powerpoint/2010/main" val="114692797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2">
            <a:alpha val="0"/>
          </a:schemeClr>
        </a:solidFill>
        <a:effectLst/>
      </p:bgPr>
    </p:bg>
    <p:spTree>
      <p:nvGrpSpPr>
        <p:cNvPr id="1" name="">
          <a:extLst>
            <a:ext uri="{FF2B5EF4-FFF2-40B4-BE49-F238E27FC236}">
              <a16:creationId xmlns:a16="http://schemas.microsoft.com/office/drawing/2014/main" id="{F8FA7BAC-8BFE-E2B3-F5B7-2B68443C19D5}"/>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83B2109-8C3A-A0EC-B3D3-9C003040DE6E}"/>
              </a:ext>
            </a:extLst>
          </p:cNvPr>
          <p:cNvSpPr>
            <a:spLocks noGrp="1"/>
          </p:cNvSpPr>
          <p:nvPr>
            <p:ph idx="1"/>
          </p:nvPr>
        </p:nvSpPr>
        <p:spPr>
          <a:xfrm>
            <a:off x="762000" y="1992244"/>
            <a:ext cx="3610647" cy="3541363"/>
          </a:xfrm>
        </p:spPr>
        <p:txBody>
          <a:bodyPr>
            <a:normAutofit/>
          </a:bodyPr>
          <a:lstStyle/>
          <a:p>
            <a:r>
              <a:rPr lang="en-US" sz="2000" dirty="0">
                <a:solidFill>
                  <a:schemeClr val="bg2"/>
                </a:solidFill>
              </a:rPr>
              <a:t>We get the output as a list of strings.</a:t>
            </a:r>
          </a:p>
          <a:p>
            <a:r>
              <a:rPr lang="en-US" sz="2000" dirty="0">
                <a:solidFill>
                  <a:schemeClr val="bg2"/>
                </a:solidFill>
              </a:rPr>
              <a:t>We can split the output and create new columns.</a:t>
            </a:r>
          </a:p>
          <a:p>
            <a:r>
              <a:rPr lang="en-US" sz="2000" dirty="0">
                <a:solidFill>
                  <a:schemeClr val="bg2"/>
                </a:solidFill>
              </a:rPr>
              <a:t>We can also output a </a:t>
            </a:r>
            <a:r>
              <a:rPr lang="en-US" sz="2000" dirty="0" err="1">
                <a:solidFill>
                  <a:schemeClr val="bg2"/>
                </a:solidFill>
              </a:rPr>
              <a:t>DataFrame</a:t>
            </a:r>
            <a:r>
              <a:rPr lang="en-US" sz="2000" dirty="0">
                <a:solidFill>
                  <a:schemeClr val="bg2"/>
                </a:solidFill>
              </a:rPr>
              <a:t> to a CSV file.</a:t>
            </a:r>
          </a:p>
        </p:txBody>
      </p:sp>
      <p:pic>
        <p:nvPicPr>
          <p:cNvPr id="6" name="Picture 5" descr="A white screen with a black border&#10;&#10;Description automatically generated with medium confidence">
            <a:extLst>
              <a:ext uri="{FF2B5EF4-FFF2-40B4-BE49-F238E27FC236}">
                <a16:creationId xmlns:a16="http://schemas.microsoft.com/office/drawing/2014/main" id="{5D1CAE51-85E8-6C77-FD27-5331F3EFE959}"/>
              </a:ext>
            </a:extLst>
          </p:cNvPr>
          <p:cNvPicPr>
            <a:picLocks noChangeAspect="1"/>
          </p:cNvPicPr>
          <p:nvPr/>
        </p:nvPicPr>
        <p:blipFill>
          <a:blip r:embed="rId3">
            <a:extLst>
              <a:ext uri="{28A0092B-C50C-407E-A947-70E740481C1C}">
                <a14:useLocalDpi xmlns:a14="http://schemas.microsoft.com/office/drawing/2010/main" val="0"/>
              </a:ext>
            </a:extLst>
          </a:blip>
          <a:srcRect t="-31662" r="6739" b="57919"/>
          <a:stretch/>
        </p:blipFill>
        <p:spPr>
          <a:xfrm>
            <a:off x="4253041" y="1280116"/>
            <a:ext cx="7938959" cy="2059787"/>
          </a:xfrm>
          <a:prstGeom prst="rect">
            <a:avLst/>
          </a:prstGeom>
        </p:spPr>
      </p:pic>
      <p:pic>
        <p:nvPicPr>
          <p:cNvPr id="8" name="Picture 7" descr="A screenshot of a computer&#10;&#10;Description automatically generated">
            <a:extLst>
              <a:ext uri="{FF2B5EF4-FFF2-40B4-BE49-F238E27FC236}">
                <a16:creationId xmlns:a16="http://schemas.microsoft.com/office/drawing/2014/main" id="{4F399C26-7D20-75B3-F027-3F73F72AB42D}"/>
              </a:ext>
            </a:extLst>
          </p:cNvPr>
          <p:cNvPicPr>
            <a:picLocks noChangeAspect="1"/>
          </p:cNvPicPr>
          <p:nvPr/>
        </p:nvPicPr>
        <p:blipFill>
          <a:blip r:embed="rId4">
            <a:extLst>
              <a:ext uri="{28A0092B-C50C-407E-A947-70E740481C1C}">
                <a14:useLocalDpi xmlns:a14="http://schemas.microsoft.com/office/drawing/2010/main" val="0"/>
              </a:ext>
            </a:extLst>
          </a:blip>
          <a:srcRect b="24908"/>
          <a:stretch/>
        </p:blipFill>
        <p:spPr>
          <a:xfrm>
            <a:off x="4253041" y="3516244"/>
            <a:ext cx="7772400" cy="2808805"/>
          </a:xfrm>
          <a:prstGeom prst="rect">
            <a:avLst/>
          </a:prstGeom>
        </p:spPr>
      </p:pic>
      <p:pic>
        <p:nvPicPr>
          <p:cNvPr id="12" name="Picture 11">
            <a:extLst>
              <a:ext uri="{FF2B5EF4-FFF2-40B4-BE49-F238E27FC236}">
                <a16:creationId xmlns:a16="http://schemas.microsoft.com/office/drawing/2014/main" id="{48569641-BC3D-B1E4-FD29-6F6369834FE7}"/>
              </a:ext>
            </a:extLst>
          </p:cNvPr>
          <p:cNvPicPr>
            <a:picLocks noChangeAspect="1"/>
          </p:cNvPicPr>
          <p:nvPr/>
        </p:nvPicPr>
        <p:blipFill>
          <a:blip r:embed="rId5">
            <a:extLst>
              <a:ext uri="{28A0092B-C50C-407E-A947-70E740481C1C}">
                <a14:useLocalDpi xmlns:a14="http://schemas.microsoft.com/office/drawing/2010/main" val="0"/>
              </a:ext>
            </a:extLst>
          </a:blip>
          <a:srcRect r="53545" b="16980"/>
          <a:stretch/>
        </p:blipFill>
        <p:spPr>
          <a:xfrm>
            <a:off x="4236999" y="6478101"/>
            <a:ext cx="5156365" cy="326368"/>
          </a:xfrm>
          <a:prstGeom prst="rect">
            <a:avLst/>
          </a:prstGeom>
        </p:spPr>
      </p:pic>
      <p:sp>
        <p:nvSpPr>
          <p:cNvPr id="5" name="Title 4">
            <a:extLst>
              <a:ext uri="{FF2B5EF4-FFF2-40B4-BE49-F238E27FC236}">
                <a16:creationId xmlns:a16="http://schemas.microsoft.com/office/drawing/2014/main" id="{FBB9A269-042C-C063-130D-21A620F2C2F3}"/>
              </a:ext>
            </a:extLst>
          </p:cNvPr>
          <p:cNvSpPr>
            <a:spLocks noGrp="1"/>
          </p:cNvSpPr>
          <p:nvPr>
            <p:ph type="title"/>
          </p:nvPr>
        </p:nvSpPr>
        <p:spPr/>
        <p:txBody>
          <a:bodyPr/>
          <a:lstStyle/>
          <a:p>
            <a:endParaRPr lang="en-US" dirty="0"/>
          </a:p>
        </p:txBody>
      </p:sp>
      <p:pic>
        <p:nvPicPr>
          <p:cNvPr id="9" name="Picture 8" descr="A screenshot of a computer&#10;&#10;Description automatically generated">
            <a:extLst>
              <a:ext uri="{FF2B5EF4-FFF2-40B4-BE49-F238E27FC236}">
                <a16:creationId xmlns:a16="http://schemas.microsoft.com/office/drawing/2014/main" id="{DEB4D124-E125-93E7-3D77-075F7D766BE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53041" y="53531"/>
            <a:ext cx="7772400" cy="1914703"/>
          </a:xfrm>
          <a:prstGeom prst="rect">
            <a:avLst/>
          </a:prstGeom>
        </p:spPr>
      </p:pic>
    </p:spTree>
    <p:extLst>
      <p:ext uri="{BB962C8B-B14F-4D97-AF65-F5344CB8AC3E}">
        <p14:creationId xmlns:p14="http://schemas.microsoft.com/office/powerpoint/2010/main" val="41941619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alpha val="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944F4D-22F4-64F0-EE90-5CE784E5D19D}"/>
              </a:ext>
            </a:extLst>
          </p:cNvPr>
          <p:cNvSpPr>
            <a:spLocks noGrp="1"/>
          </p:cNvSpPr>
          <p:nvPr>
            <p:ph type="title"/>
          </p:nvPr>
        </p:nvSpPr>
        <p:spPr>
          <a:xfrm>
            <a:off x="762000" y="762000"/>
            <a:ext cx="10668000" cy="1414272"/>
          </a:xfrm>
        </p:spPr>
        <p:txBody>
          <a:bodyPr/>
          <a:lstStyle/>
          <a:p>
            <a:r>
              <a:rPr lang="en-US" dirty="0">
                <a:solidFill>
                  <a:schemeClr val="bg2"/>
                </a:solidFill>
              </a:rPr>
              <a:t>The Rise of LLM</a:t>
            </a:r>
          </a:p>
        </p:txBody>
      </p:sp>
      <p:sp>
        <p:nvSpPr>
          <p:cNvPr id="3" name="Content Placeholder 2">
            <a:extLst>
              <a:ext uri="{FF2B5EF4-FFF2-40B4-BE49-F238E27FC236}">
                <a16:creationId xmlns:a16="http://schemas.microsoft.com/office/drawing/2014/main" id="{C81D7CC3-DE6F-9286-E20E-C4275F4810D6}"/>
              </a:ext>
            </a:extLst>
          </p:cNvPr>
          <p:cNvSpPr>
            <a:spLocks noGrp="1"/>
          </p:cNvSpPr>
          <p:nvPr>
            <p:ph idx="1"/>
          </p:nvPr>
        </p:nvSpPr>
        <p:spPr>
          <a:xfrm>
            <a:off x="762000" y="2286000"/>
            <a:ext cx="5334000" cy="4162926"/>
          </a:xfrm>
        </p:spPr>
        <p:txBody>
          <a:bodyPr>
            <a:normAutofit/>
          </a:bodyPr>
          <a:lstStyle/>
          <a:p>
            <a:endParaRPr lang="en-US" sz="2400" dirty="0">
              <a:solidFill>
                <a:schemeClr val="bg2"/>
              </a:solidFill>
            </a:endParaRPr>
          </a:p>
        </p:txBody>
      </p:sp>
      <p:pic>
        <p:nvPicPr>
          <p:cNvPr id="5" name="Picture 4">
            <a:extLst>
              <a:ext uri="{FF2B5EF4-FFF2-40B4-BE49-F238E27FC236}">
                <a16:creationId xmlns:a16="http://schemas.microsoft.com/office/drawing/2014/main" id="{95B3B84A-81CC-A8E8-5FF9-6E15A7532457}"/>
              </a:ext>
            </a:extLst>
          </p:cNvPr>
          <p:cNvPicPr>
            <a:picLocks noChangeAspect="1"/>
          </p:cNvPicPr>
          <p:nvPr/>
        </p:nvPicPr>
        <p:blipFill>
          <a:blip r:embed="rId3"/>
          <a:stretch>
            <a:fillRect/>
          </a:stretch>
        </p:blipFill>
        <p:spPr>
          <a:xfrm>
            <a:off x="3359831" y="1926015"/>
            <a:ext cx="5472337" cy="4882896"/>
          </a:xfrm>
          <a:prstGeom prst="rect">
            <a:avLst/>
          </a:prstGeom>
        </p:spPr>
      </p:pic>
      <p:sp>
        <p:nvSpPr>
          <p:cNvPr id="7" name="Rectangle: Rounded Corners 6">
            <a:extLst>
              <a:ext uri="{FF2B5EF4-FFF2-40B4-BE49-F238E27FC236}">
                <a16:creationId xmlns:a16="http://schemas.microsoft.com/office/drawing/2014/main" id="{C58D56CB-A0CB-1297-4776-8C2A94B411B3}"/>
              </a:ext>
            </a:extLst>
          </p:cNvPr>
          <p:cNvSpPr/>
          <p:nvPr/>
        </p:nvSpPr>
        <p:spPr>
          <a:xfrm>
            <a:off x="7203580" y="2286000"/>
            <a:ext cx="256675" cy="3999296"/>
          </a:xfrm>
          <a:prstGeom prst="round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Rounded Corners 3">
            <a:extLst>
              <a:ext uri="{FF2B5EF4-FFF2-40B4-BE49-F238E27FC236}">
                <a16:creationId xmlns:a16="http://schemas.microsoft.com/office/drawing/2014/main" id="{786146DD-ABF6-2193-EA98-A3C21338AF74}"/>
              </a:ext>
            </a:extLst>
          </p:cNvPr>
          <p:cNvSpPr/>
          <p:nvPr/>
        </p:nvSpPr>
        <p:spPr>
          <a:xfrm>
            <a:off x="8117301" y="2286000"/>
            <a:ext cx="256675" cy="3999296"/>
          </a:xfrm>
          <a:prstGeom prst="round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5082899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2">
            <a:alpha val="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944F4D-22F4-64F0-EE90-5CE784E5D19D}"/>
              </a:ext>
            </a:extLst>
          </p:cNvPr>
          <p:cNvSpPr>
            <a:spLocks noGrp="1"/>
          </p:cNvSpPr>
          <p:nvPr>
            <p:ph type="title"/>
          </p:nvPr>
        </p:nvSpPr>
        <p:spPr/>
        <p:txBody>
          <a:bodyPr/>
          <a:lstStyle/>
          <a:p>
            <a:r>
              <a:rPr lang="en-US" dirty="0">
                <a:solidFill>
                  <a:schemeClr val="bg2"/>
                </a:solidFill>
              </a:rPr>
              <a:t>Common Applications</a:t>
            </a:r>
          </a:p>
        </p:txBody>
      </p:sp>
      <p:sp>
        <p:nvSpPr>
          <p:cNvPr id="3" name="Content Placeholder 2">
            <a:extLst>
              <a:ext uri="{FF2B5EF4-FFF2-40B4-BE49-F238E27FC236}">
                <a16:creationId xmlns:a16="http://schemas.microsoft.com/office/drawing/2014/main" id="{6C13F941-347D-C93E-8FB7-B463BE7BACE5}"/>
              </a:ext>
            </a:extLst>
          </p:cNvPr>
          <p:cNvSpPr>
            <a:spLocks noGrp="1"/>
          </p:cNvSpPr>
          <p:nvPr>
            <p:ph idx="1"/>
          </p:nvPr>
        </p:nvSpPr>
        <p:spPr>
          <a:xfrm>
            <a:off x="762000" y="2286000"/>
            <a:ext cx="10668000" cy="4307305"/>
          </a:xfrm>
        </p:spPr>
        <p:txBody>
          <a:bodyPr>
            <a:normAutofit lnSpcReduction="10000"/>
          </a:bodyPr>
          <a:lstStyle/>
          <a:p>
            <a:r>
              <a:rPr lang="en-US" sz="2000" dirty="0">
                <a:solidFill>
                  <a:schemeClr val="bg2"/>
                </a:solidFill>
              </a:rPr>
              <a:t>Text Classification</a:t>
            </a:r>
          </a:p>
          <a:p>
            <a:r>
              <a:rPr lang="en-US" sz="2000" dirty="0">
                <a:solidFill>
                  <a:schemeClr val="bg2"/>
                </a:solidFill>
              </a:rPr>
              <a:t>Sentiment Analysis</a:t>
            </a:r>
          </a:p>
          <a:p>
            <a:r>
              <a:rPr lang="en-US" sz="2000" dirty="0">
                <a:solidFill>
                  <a:schemeClr val="bg2"/>
                </a:solidFill>
              </a:rPr>
              <a:t>Text Summarization</a:t>
            </a:r>
          </a:p>
          <a:p>
            <a:r>
              <a:rPr lang="en-US" sz="2000" dirty="0">
                <a:solidFill>
                  <a:schemeClr val="bg2"/>
                </a:solidFill>
              </a:rPr>
              <a:t>Topic Modelling</a:t>
            </a:r>
          </a:p>
          <a:p>
            <a:r>
              <a:rPr lang="en-US" sz="2000" dirty="0">
                <a:solidFill>
                  <a:schemeClr val="bg1"/>
                </a:solidFill>
              </a:rPr>
              <a:t>Token Classification</a:t>
            </a:r>
          </a:p>
          <a:p>
            <a:pPr lvl="1"/>
            <a:r>
              <a:rPr lang="en-US" sz="1600" dirty="0">
                <a:solidFill>
                  <a:schemeClr val="bg1"/>
                </a:solidFill>
              </a:rPr>
              <a:t>Named Entity Recognition</a:t>
            </a:r>
          </a:p>
          <a:p>
            <a:pPr lvl="1"/>
            <a:r>
              <a:rPr lang="en-US" sz="1600" dirty="0">
                <a:solidFill>
                  <a:schemeClr val="bg1"/>
                </a:solidFill>
              </a:rPr>
              <a:t>Relation Extraction</a:t>
            </a:r>
          </a:p>
          <a:p>
            <a:pPr lvl="1"/>
            <a:r>
              <a:rPr lang="en-US" sz="1600" dirty="0">
                <a:solidFill>
                  <a:schemeClr val="bg1"/>
                </a:solidFill>
              </a:rPr>
              <a:t>Hate/Toxic Speech Detection</a:t>
            </a:r>
          </a:p>
          <a:p>
            <a:pPr lvl="1"/>
            <a:r>
              <a:rPr lang="en-US" sz="1600" dirty="0">
                <a:solidFill>
                  <a:schemeClr val="bg1"/>
                </a:solidFill>
              </a:rPr>
              <a:t>Etc.</a:t>
            </a:r>
          </a:p>
          <a:p>
            <a:r>
              <a:rPr lang="en-US" sz="2000" dirty="0">
                <a:solidFill>
                  <a:schemeClr val="bg1"/>
                </a:solidFill>
              </a:rPr>
              <a:t>Forecasting</a:t>
            </a:r>
          </a:p>
        </p:txBody>
      </p:sp>
    </p:spTree>
    <p:extLst>
      <p:ext uri="{BB962C8B-B14F-4D97-AF65-F5344CB8AC3E}">
        <p14:creationId xmlns:p14="http://schemas.microsoft.com/office/powerpoint/2010/main" val="46083383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2">
            <a:alpha val="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944F4D-22F4-64F0-EE90-5CE784E5D19D}"/>
              </a:ext>
            </a:extLst>
          </p:cNvPr>
          <p:cNvSpPr>
            <a:spLocks noGrp="1"/>
          </p:cNvSpPr>
          <p:nvPr>
            <p:ph type="title"/>
          </p:nvPr>
        </p:nvSpPr>
        <p:spPr/>
        <p:txBody>
          <a:bodyPr/>
          <a:lstStyle/>
          <a:p>
            <a:r>
              <a:rPr lang="en-US" dirty="0">
                <a:solidFill>
                  <a:schemeClr val="bg2"/>
                </a:solidFill>
              </a:rPr>
              <a:t>Common Applications</a:t>
            </a:r>
          </a:p>
        </p:txBody>
      </p:sp>
      <p:sp>
        <p:nvSpPr>
          <p:cNvPr id="3" name="Content Placeholder 2">
            <a:extLst>
              <a:ext uri="{FF2B5EF4-FFF2-40B4-BE49-F238E27FC236}">
                <a16:creationId xmlns:a16="http://schemas.microsoft.com/office/drawing/2014/main" id="{6C13F941-347D-C93E-8FB7-B463BE7BACE5}"/>
              </a:ext>
            </a:extLst>
          </p:cNvPr>
          <p:cNvSpPr>
            <a:spLocks noGrp="1"/>
          </p:cNvSpPr>
          <p:nvPr>
            <p:ph idx="1"/>
          </p:nvPr>
        </p:nvSpPr>
        <p:spPr>
          <a:xfrm>
            <a:off x="762000" y="2286000"/>
            <a:ext cx="3675246" cy="4307305"/>
          </a:xfrm>
        </p:spPr>
        <p:txBody>
          <a:bodyPr>
            <a:normAutofit lnSpcReduction="10000"/>
          </a:bodyPr>
          <a:lstStyle/>
          <a:p>
            <a:r>
              <a:rPr lang="en-US" sz="2000" dirty="0">
                <a:solidFill>
                  <a:schemeClr val="bg2"/>
                </a:solidFill>
              </a:rPr>
              <a:t>Text Classification</a:t>
            </a:r>
          </a:p>
          <a:p>
            <a:r>
              <a:rPr lang="en-US" sz="2000" dirty="0">
                <a:solidFill>
                  <a:schemeClr val="bg2"/>
                </a:solidFill>
              </a:rPr>
              <a:t>Sentiment Analysis</a:t>
            </a:r>
          </a:p>
          <a:p>
            <a:r>
              <a:rPr lang="en-US" sz="2000" dirty="0">
                <a:solidFill>
                  <a:schemeClr val="bg2"/>
                </a:solidFill>
              </a:rPr>
              <a:t>Text Summarization</a:t>
            </a:r>
          </a:p>
          <a:p>
            <a:r>
              <a:rPr lang="en-US" sz="2000" dirty="0">
                <a:solidFill>
                  <a:schemeClr val="bg2"/>
                </a:solidFill>
              </a:rPr>
              <a:t>Topic Modelling</a:t>
            </a:r>
          </a:p>
          <a:p>
            <a:r>
              <a:rPr lang="en-US" sz="2000" dirty="0">
                <a:solidFill>
                  <a:schemeClr val="bg2"/>
                </a:solidFill>
              </a:rPr>
              <a:t>Token Classification</a:t>
            </a:r>
          </a:p>
          <a:p>
            <a:pPr lvl="1"/>
            <a:r>
              <a:rPr lang="en-US" sz="1600" dirty="0">
                <a:solidFill>
                  <a:schemeClr val="bg2"/>
                </a:solidFill>
              </a:rPr>
              <a:t>Named Entity Recognition</a:t>
            </a:r>
          </a:p>
          <a:p>
            <a:pPr lvl="1"/>
            <a:r>
              <a:rPr lang="en-US" sz="1600" dirty="0">
                <a:solidFill>
                  <a:schemeClr val="bg2"/>
                </a:solidFill>
              </a:rPr>
              <a:t>Relation Extraction</a:t>
            </a:r>
          </a:p>
          <a:p>
            <a:pPr lvl="1"/>
            <a:r>
              <a:rPr lang="en-US" sz="1600" dirty="0">
                <a:solidFill>
                  <a:schemeClr val="bg2"/>
                </a:solidFill>
              </a:rPr>
              <a:t>Hate/Toxic Speech Detection</a:t>
            </a:r>
          </a:p>
          <a:p>
            <a:pPr lvl="1"/>
            <a:r>
              <a:rPr lang="en-US" sz="1600" dirty="0">
                <a:solidFill>
                  <a:schemeClr val="bg2"/>
                </a:solidFill>
              </a:rPr>
              <a:t>Etc.</a:t>
            </a:r>
          </a:p>
          <a:p>
            <a:r>
              <a:rPr lang="en-US" sz="2000" dirty="0">
                <a:solidFill>
                  <a:schemeClr val="bg2"/>
                </a:solidFill>
              </a:rPr>
              <a:t>Translation</a:t>
            </a:r>
          </a:p>
        </p:txBody>
      </p:sp>
      <p:sp>
        <p:nvSpPr>
          <p:cNvPr id="4" name="Right Brace 3">
            <a:extLst>
              <a:ext uri="{FF2B5EF4-FFF2-40B4-BE49-F238E27FC236}">
                <a16:creationId xmlns:a16="http://schemas.microsoft.com/office/drawing/2014/main" id="{E1937D04-5506-51C8-7CF5-2EA370BBFECB}"/>
              </a:ext>
            </a:extLst>
          </p:cNvPr>
          <p:cNvSpPr/>
          <p:nvPr/>
        </p:nvSpPr>
        <p:spPr>
          <a:xfrm>
            <a:off x="4340994" y="2286000"/>
            <a:ext cx="519764" cy="4162926"/>
          </a:xfrm>
          <a:prstGeom prst="rightBrace">
            <a:avLst/>
          </a:prstGeom>
          <a:ln w="2222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Content Placeholder 2">
            <a:extLst>
              <a:ext uri="{FF2B5EF4-FFF2-40B4-BE49-F238E27FC236}">
                <a16:creationId xmlns:a16="http://schemas.microsoft.com/office/drawing/2014/main" id="{A7C30A74-3C0A-E7A5-5E54-149F861A2268}"/>
              </a:ext>
            </a:extLst>
          </p:cNvPr>
          <p:cNvSpPr txBox="1">
            <a:spLocks/>
          </p:cNvSpPr>
          <p:nvPr/>
        </p:nvSpPr>
        <p:spPr>
          <a:xfrm>
            <a:off x="5493620" y="2213810"/>
            <a:ext cx="5110211" cy="4307305"/>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125000"/>
              </a:lnSpc>
              <a:spcBef>
                <a:spcPts val="1000"/>
              </a:spcBef>
              <a:buFont typeface="Arial" panose="020B0604020202020204" pitchFamily="34" charset="0"/>
              <a:buChar char="•"/>
              <a:defRPr sz="2800" kern="1200">
                <a:solidFill>
                  <a:schemeClr val="tx1">
                    <a:alpha val="70000"/>
                  </a:schemeClr>
                </a:solidFill>
                <a:latin typeface="+mn-lt"/>
                <a:ea typeface="+mn-ea"/>
                <a:cs typeface="+mn-cs"/>
              </a:defRPr>
            </a:lvl1pPr>
            <a:lvl2pPr marL="685800" indent="-228600" algn="l" defTabSz="914400" rtl="0" eaLnBrk="1" latinLnBrk="0" hangingPunct="1">
              <a:lnSpc>
                <a:spcPct val="125000"/>
              </a:lnSpc>
              <a:spcBef>
                <a:spcPts val="500"/>
              </a:spcBef>
              <a:buFont typeface="Arial" panose="020B0604020202020204" pitchFamily="34" charset="0"/>
              <a:buChar char="•"/>
              <a:defRPr sz="2400" kern="1200">
                <a:solidFill>
                  <a:schemeClr val="tx1">
                    <a:alpha val="70000"/>
                  </a:schemeClr>
                </a:solidFill>
                <a:latin typeface="+mn-lt"/>
                <a:ea typeface="+mn-ea"/>
                <a:cs typeface="+mn-cs"/>
              </a:defRPr>
            </a:lvl2pPr>
            <a:lvl3pPr marL="1143000" indent="-228600" algn="l" defTabSz="914400" rtl="0" eaLnBrk="1" latinLnBrk="0" hangingPunct="1">
              <a:lnSpc>
                <a:spcPct val="125000"/>
              </a:lnSpc>
              <a:spcBef>
                <a:spcPts val="500"/>
              </a:spcBef>
              <a:buFont typeface="Arial" panose="020B0604020202020204" pitchFamily="34" charset="0"/>
              <a:buChar char="•"/>
              <a:defRPr sz="2000" kern="1200">
                <a:solidFill>
                  <a:schemeClr val="tx1">
                    <a:alpha val="70000"/>
                  </a:schemeClr>
                </a:solidFill>
                <a:latin typeface="+mn-lt"/>
                <a:ea typeface="+mn-ea"/>
                <a:cs typeface="+mn-cs"/>
              </a:defRPr>
            </a:lvl3pPr>
            <a:lvl4pPr marL="1600200" indent="-228600" algn="l" defTabSz="914400" rtl="0" eaLnBrk="1" latinLnBrk="0" hangingPunct="1">
              <a:lnSpc>
                <a:spcPct val="125000"/>
              </a:lnSpc>
              <a:spcBef>
                <a:spcPts val="500"/>
              </a:spcBef>
              <a:buFont typeface="Arial" panose="020B0604020202020204" pitchFamily="34" charset="0"/>
              <a:buChar char="•"/>
              <a:defRPr sz="1800" kern="1200">
                <a:solidFill>
                  <a:schemeClr val="tx1">
                    <a:alpha val="70000"/>
                  </a:schemeClr>
                </a:solidFill>
                <a:latin typeface="+mn-lt"/>
                <a:ea typeface="+mn-ea"/>
                <a:cs typeface="+mn-cs"/>
              </a:defRPr>
            </a:lvl4pPr>
            <a:lvl5pPr marL="2057400" indent="-228600" algn="l" defTabSz="914400" rtl="0" eaLnBrk="1" latinLnBrk="0" hangingPunct="1">
              <a:lnSpc>
                <a:spcPct val="125000"/>
              </a:lnSpc>
              <a:spcBef>
                <a:spcPts val="500"/>
              </a:spcBef>
              <a:buFont typeface="Arial" panose="020B0604020202020204" pitchFamily="34" charset="0"/>
              <a:buChar char="•"/>
              <a:defRPr sz="1800" kern="1200">
                <a:solidFill>
                  <a:schemeClr val="tx1">
                    <a:alpha val="7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mj-lt"/>
              <a:buAutoNum type="arabicPeriod"/>
            </a:pPr>
            <a:r>
              <a:rPr lang="en-US" sz="2000" dirty="0">
                <a:solidFill>
                  <a:schemeClr val="bg2"/>
                </a:solidFill>
              </a:rPr>
              <a:t>Data collection</a:t>
            </a:r>
          </a:p>
          <a:p>
            <a:pPr lvl="1"/>
            <a:r>
              <a:rPr lang="en-US" sz="1600" dirty="0">
                <a:solidFill>
                  <a:schemeClr val="bg2"/>
                </a:solidFill>
              </a:rPr>
              <a:t>Annotate data (especially complex)</a:t>
            </a:r>
          </a:p>
          <a:p>
            <a:pPr lvl="2"/>
            <a:r>
              <a:rPr lang="en-US" sz="1200" dirty="0">
                <a:solidFill>
                  <a:schemeClr val="bg2"/>
                </a:solidFill>
              </a:rPr>
              <a:t>Classify news, Sentiment, hate speech, etc.</a:t>
            </a:r>
          </a:p>
          <a:p>
            <a:pPr lvl="1"/>
            <a:r>
              <a:rPr lang="en-US" sz="1600" u="sng" dirty="0">
                <a:solidFill>
                  <a:schemeClr val="bg2"/>
                </a:solidFill>
              </a:rPr>
              <a:t>Translating data </a:t>
            </a:r>
            <a:r>
              <a:rPr lang="en-US" sz="1600" dirty="0">
                <a:solidFill>
                  <a:schemeClr val="bg2"/>
                </a:solidFill>
              </a:rPr>
              <a:t>from other languages</a:t>
            </a:r>
          </a:p>
          <a:p>
            <a:pPr marL="457200" indent="-457200">
              <a:buFont typeface="+mj-lt"/>
              <a:buAutoNum type="arabicPeriod"/>
            </a:pPr>
            <a:r>
              <a:rPr lang="en-US" sz="2000" dirty="0">
                <a:solidFill>
                  <a:schemeClr val="bg2"/>
                </a:solidFill>
                <a:sym typeface="Wingdings" panose="05000000000000000000" pitchFamily="2" charset="2"/>
              </a:rPr>
              <a:t>Extract information</a:t>
            </a:r>
          </a:p>
          <a:p>
            <a:pPr lvl="1"/>
            <a:r>
              <a:rPr lang="en-US" sz="1600" dirty="0">
                <a:solidFill>
                  <a:schemeClr val="bg2"/>
                </a:solidFill>
              </a:rPr>
              <a:t>Actors, relations, events</a:t>
            </a:r>
          </a:p>
          <a:p>
            <a:pPr lvl="1"/>
            <a:r>
              <a:rPr lang="en-US" sz="1600" dirty="0">
                <a:solidFill>
                  <a:schemeClr val="bg2"/>
                </a:solidFill>
              </a:rPr>
              <a:t>Summarizing lengthy docs </a:t>
            </a:r>
            <a:r>
              <a:rPr lang="en-US" sz="1600" dirty="0">
                <a:solidFill>
                  <a:schemeClr val="bg2"/>
                </a:solidFill>
                <a:sym typeface="Wingdings" panose="05000000000000000000" pitchFamily="2" charset="2"/>
              </a:rPr>
              <a:t> shorter &amp; easier to process docs</a:t>
            </a:r>
            <a:endParaRPr lang="en-US" sz="1600" dirty="0">
              <a:solidFill>
                <a:schemeClr val="bg2"/>
              </a:solidFill>
            </a:endParaRPr>
          </a:p>
          <a:p>
            <a:pPr marL="457200" indent="-457200">
              <a:buFont typeface="+mj-lt"/>
              <a:buAutoNum type="arabicPeriod"/>
            </a:pPr>
            <a:r>
              <a:rPr lang="en-US" sz="2000" dirty="0">
                <a:solidFill>
                  <a:schemeClr val="bg2"/>
                </a:solidFill>
              </a:rPr>
              <a:t>Data synthesis</a:t>
            </a:r>
          </a:p>
          <a:p>
            <a:pPr lvl="1"/>
            <a:r>
              <a:rPr lang="en-US" sz="1600" dirty="0">
                <a:solidFill>
                  <a:schemeClr val="bg2"/>
                </a:solidFill>
              </a:rPr>
              <a:t>Missing data</a:t>
            </a:r>
          </a:p>
          <a:p>
            <a:pPr lvl="1"/>
            <a:r>
              <a:rPr lang="en-US" sz="1600" dirty="0">
                <a:solidFill>
                  <a:schemeClr val="bg2"/>
                </a:solidFill>
              </a:rPr>
              <a:t>Further training other (simpler) models</a:t>
            </a:r>
            <a:endParaRPr lang="en-US" sz="2000" dirty="0">
              <a:solidFill>
                <a:schemeClr val="bg2"/>
              </a:solidFill>
            </a:endParaRPr>
          </a:p>
          <a:p>
            <a:pPr marL="457200" indent="-457200">
              <a:buFont typeface="+mj-lt"/>
              <a:buAutoNum type="arabicPeriod"/>
            </a:pPr>
            <a:r>
              <a:rPr lang="en-US" sz="2000" dirty="0">
                <a:solidFill>
                  <a:schemeClr val="bg2"/>
                </a:solidFill>
              </a:rPr>
              <a:t>Etc.</a:t>
            </a:r>
          </a:p>
        </p:txBody>
      </p:sp>
    </p:spTree>
    <p:extLst>
      <p:ext uri="{BB962C8B-B14F-4D97-AF65-F5344CB8AC3E}">
        <p14:creationId xmlns:p14="http://schemas.microsoft.com/office/powerpoint/2010/main" val="40099507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7D910B-DECB-6BDF-942C-E6E4D9F4A67B}"/>
              </a:ext>
            </a:extLst>
          </p:cNvPr>
          <p:cNvSpPr>
            <a:spLocks noGrp="1"/>
          </p:cNvSpPr>
          <p:nvPr>
            <p:ph type="title"/>
          </p:nvPr>
        </p:nvSpPr>
        <p:spPr/>
        <p:txBody>
          <a:bodyPr/>
          <a:lstStyle/>
          <a:p>
            <a:r>
              <a:rPr lang="en-US" dirty="0"/>
              <a:t>Practical &amp; Ethical Considerations</a:t>
            </a:r>
          </a:p>
        </p:txBody>
      </p:sp>
      <p:sp>
        <p:nvSpPr>
          <p:cNvPr id="3" name="Text Placeholder 2">
            <a:extLst>
              <a:ext uri="{FF2B5EF4-FFF2-40B4-BE49-F238E27FC236}">
                <a16:creationId xmlns:a16="http://schemas.microsoft.com/office/drawing/2014/main" id="{7A78CF2D-9F9A-CE96-4788-A89AAD0DDA66}"/>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5577546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2">
            <a:alpha val="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944F4D-22F4-64F0-EE90-5CE784E5D19D}"/>
              </a:ext>
            </a:extLst>
          </p:cNvPr>
          <p:cNvSpPr>
            <a:spLocks noGrp="1"/>
          </p:cNvSpPr>
          <p:nvPr>
            <p:ph type="title"/>
          </p:nvPr>
        </p:nvSpPr>
        <p:spPr/>
        <p:txBody>
          <a:bodyPr/>
          <a:lstStyle/>
          <a:p>
            <a:r>
              <a:rPr lang="en-US" dirty="0">
                <a:solidFill>
                  <a:schemeClr val="bg2"/>
                </a:solidFill>
              </a:rPr>
              <a:t>You Should Consider LLMs if</a:t>
            </a:r>
          </a:p>
        </p:txBody>
      </p:sp>
      <p:sp>
        <p:nvSpPr>
          <p:cNvPr id="3" name="Content Placeholder 2">
            <a:extLst>
              <a:ext uri="{FF2B5EF4-FFF2-40B4-BE49-F238E27FC236}">
                <a16:creationId xmlns:a16="http://schemas.microsoft.com/office/drawing/2014/main" id="{6C13F941-347D-C93E-8FB7-B463BE7BACE5}"/>
              </a:ext>
            </a:extLst>
          </p:cNvPr>
          <p:cNvSpPr>
            <a:spLocks noGrp="1"/>
          </p:cNvSpPr>
          <p:nvPr>
            <p:ph idx="1"/>
          </p:nvPr>
        </p:nvSpPr>
        <p:spPr>
          <a:xfrm>
            <a:off x="762000" y="2286000"/>
            <a:ext cx="10668000" cy="4307305"/>
          </a:xfrm>
        </p:spPr>
        <p:txBody>
          <a:bodyPr>
            <a:normAutofit/>
          </a:bodyPr>
          <a:lstStyle/>
          <a:p>
            <a:r>
              <a:rPr lang="en-US" sz="2000" dirty="0">
                <a:solidFill>
                  <a:schemeClr val="bg2"/>
                </a:solidFill>
              </a:rPr>
              <a:t>You need to capture complex events/relations from text/image data</a:t>
            </a:r>
          </a:p>
          <a:p>
            <a:pPr lvl="1"/>
            <a:r>
              <a:rPr lang="en-US" sz="1600" dirty="0">
                <a:solidFill>
                  <a:schemeClr val="bg2"/>
                </a:solidFill>
              </a:rPr>
              <a:t>A LLM can identify leaders, politicians, activists (etc.) &amp; extract the sentiment among those people</a:t>
            </a:r>
          </a:p>
          <a:p>
            <a:r>
              <a:rPr lang="en-US" sz="2000" dirty="0">
                <a:solidFill>
                  <a:schemeClr val="bg2"/>
                </a:solidFill>
              </a:rPr>
              <a:t>You need a model that captures nuanced context well</a:t>
            </a:r>
          </a:p>
          <a:p>
            <a:r>
              <a:rPr lang="en-US" sz="2000" dirty="0">
                <a:solidFill>
                  <a:schemeClr val="bg2"/>
                </a:solidFill>
              </a:rPr>
              <a:t>You have a lot of text data (but not enough to fully train a model)</a:t>
            </a:r>
          </a:p>
          <a:p>
            <a:r>
              <a:rPr lang="en-US" sz="2000" dirty="0">
                <a:solidFill>
                  <a:schemeClr val="bg2"/>
                </a:solidFill>
              </a:rPr>
              <a:t>You need a foundation model that can adapt to new contexts (w/o too much training)</a:t>
            </a:r>
          </a:p>
          <a:p>
            <a:pPr lvl="1"/>
            <a:r>
              <a:rPr lang="en-US" sz="1600" dirty="0">
                <a:solidFill>
                  <a:schemeClr val="bg2"/>
                </a:solidFill>
              </a:rPr>
              <a:t>News classification </a:t>
            </a:r>
            <a:r>
              <a:rPr lang="en-US" sz="1600" dirty="0">
                <a:solidFill>
                  <a:schemeClr val="bg2"/>
                </a:solidFill>
                <a:sym typeface="Wingdings" panose="05000000000000000000" pitchFamily="2" charset="2"/>
              </a:rPr>
              <a:t> Political speech classification</a:t>
            </a:r>
          </a:p>
          <a:p>
            <a:endParaRPr lang="en-US" sz="2000" dirty="0">
              <a:solidFill>
                <a:schemeClr val="bg2"/>
              </a:solidFill>
            </a:endParaRPr>
          </a:p>
        </p:txBody>
      </p:sp>
    </p:spTree>
    <p:extLst>
      <p:ext uri="{BB962C8B-B14F-4D97-AF65-F5344CB8AC3E}">
        <p14:creationId xmlns:p14="http://schemas.microsoft.com/office/powerpoint/2010/main" val="239808574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2">
            <a:alpha val="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944F4D-22F4-64F0-EE90-5CE784E5D19D}"/>
              </a:ext>
            </a:extLst>
          </p:cNvPr>
          <p:cNvSpPr>
            <a:spLocks noGrp="1"/>
          </p:cNvSpPr>
          <p:nvPr>
            <p:ph type="title"/>
          </p:nvPr>
        </p:nvSpPr>
        <p:spPr/>
        <p:txBody>
          <a:bodyPr/>
          <a:lstStyle/>
          <a:p>
            <a:r>
              <a:rPr lang="en-US" dirty="0">
                <a:solidFill>
                  <a:schemeClr val="bg2"/>
                </a:solidFill>
              </a:rPr>
              <a:t>Practical Considerations</a:t>
            </a:r>
          </a:p>
        </p:txBody>
      </p:sp>
      <p:sp>
        <p:nvSpPr>
          <p:cNvPr id="3" name="Content Placeholder 2">
            <a:extLst>
              <a:ext uri="{FF2B5EF4-FFF2-40B4-BE49-F238E27FC236}">
                <a16:creationId xmlns:a16="http://schemas.microsoft.com/office/drawing/2014/main" id="{6C13F941-347D-C93E-8FB7-B463BE7BACE5}"/>
              </a:ext>
            </a:extLst>
          </p:cNvPr>
          <p:cNvSpPr>
            <a:spLocks noGrp="1"/>
          </p:cNvSpPr>
          <p:nvPr>
            <p:ph idx="1"/>
          </p:nvPr>
        </p:nvSpPr>
        <p:spPr>
          <a:xfrm>
            <a:off x="762000" y="2286000"/>
            <a:ext cx="10668000" cy="4307305"/>
          </a:xfrm>
        </p:spPr>
        <p:txBody>
          <a:bodyPr>
            <a:normAutofit/>
          </a:bodyPr>
          <a:lstStyle/>
          <a:p>
            <a:r>
              <a:rPr lang="en-US" sz="2000" dirty="0">
                <a:solidFill>
                  <a:schemeClr val="bg2"/>
                </a:solidFill>
              </a:rPr>
              <a:t>Hallucinations</a:t>
            </a:r>
          </a:p>
          <a:p>
            <a:r>
              <a:rPr lang="en-US" sz="2000" dirty="0">
                <a:solidFill>
                  <a:schemeClr val="bg2"/>
                </a:solidFill>
              </a:rPr>
              <a:t>Inconsistency: Highly flexible </a:t>
            </a:r>
            <a:r>
              <a:rPr lang="en-US" sz="2000" dirty="0">
                <a:solidFill>
                  <a:schemeClr val="bg2"/>
                </a:solidFill>
                <a:sym typeface="Wingdings" panose="05000000000000000000" pitchFamily="2" charset="2"/>
              </a:rPr>
              <a:t> high</a:t>
            </a:r>
            <a:r>
              <a:rPr lang="en-US" sz="2000" dirty="0">
                <a:solidFill>
                  <a:schemeClr val="bg2"/>
                </a:solidFill>
              </a:rPr>
              <a:t> variance in output</a:t>
            </a:r>
          </a:p>
          <a:p>
            <a:r>
              <a:rPr lang="en-US" sz="2000" dirty="0">
                <a:solidFill>
                  <a:schemeClr val="bg2"/>
                </a:solidFill>
              </a:rPr>
              <a:t>Low interpretability</a:t>
            </a:r>
            <a:endParaRPr lang="en-US" sz="1600" dirty="0">
              <a:solidFill>
                <a:schemeClr val="bg2"/>
              </a:solidFill>
            </a:endParaRPr>
          </a:p>
          <a:p>
            <a:r>
              <a:rPr lang="en-US" sz="2000" dirty="0">
                <a:solidFill>
                  <a:schemeClr val="bg2"/>
                </a:solidFill>
              </a:rPr>
              <a:t>Cost</a:t>
            </a:r>
          </a:p>
          <a:p>
            <a:r>
              <a:rPr lang="en-US" sz="2000" dirty="0">
                <a:solidFill>
                  <a:schemeClr val="bg2"/>
                </a:solidFill>
              </a:rPr>
              <a:t>Hardware: GPUs are required (if training/fine tuning data)</a:t>
            </a:r>
          </a:p>
          <a:p>
            <a:pPr lvl="1"/>
            <a:r>
              <a:rPr lang="en-US" sz="1600" dirty="0">
                <a:solidFill>
                  <a:schemeClr val="bg2"/>
                </a:solidFill>
              </a:rPr>
              <a:t>Google Collab allow you to rent GPU server – executed online</a:t>
            </a:r>
          </a:p>
        </p:txBody>
      </p:sp>
    </p:spTree>
    <p:extLst>
      <p:ext uri="{BB962C8B-B14F-4D97-AF65-F5344CB8AC3E}">
        <p14:creationId xmlns:p14="http://schemas.microsoft.com/office/powerpoint/2010/main" val="142537322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2">
            <a:alpha val="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944F4D-22F4-64F0-EE90-5CE784E5D19D}"/>
              </a:ext>
            </a:extLst>
          </p:cNvPr>
          <p:cNvSpPr>
            <a:spLocks noGrp="1"/>
          </p:cNvSpPr>
          <p:nvPr>
            <p:ph type="title"/>
          </p:nvPr>
        </p:nvSpPr>
        <p:spPr/>
        <p:txBody>
          <a:bodyPr/>
          <a:lstStyle/>
          <a:p>
            <a:r>
              <a:rPr lang="en-US" dirty="0">
                <a:solidFill>
                  <a:schemeClr val="bg1"/>
                </a:solidFill>
              </a:rPr>
              <a:t>Replication</a:t>
            </a:r>
          </a:p>
        </p:txBody>
      </p:sp>
      <p:sp>
        <p:nvSpPr>
          <p:cNvPr id="3" name="Content Placeholder 2">
            <a:extLst>
              <a:ext uri="{FF2B5EF4-FFF2-40B4-BE49-F238E27FC236}">
                <a16:creationId xmlns:a16="http://schemas.microsoft.com/office/drawing/2014/main" id="{6C13F941-347D-C93E-8FB7-B463BE7BACE5}"/>
              </a:ext>
            </a:extLst>
          </p:cNvPr>
          <p:cNvSpPr>
            <a:spLocks noGrp="1"/>
          </p:cNvSpPr>
          <p:nvPr>
            <p:ph idx="1"/>
          </p:nvPr>
        </p:nvSpPr>
        <p:spPr>
          <a:xfrm>
            <a:off x="762000" y="2286000"/>
            <a:ext cx="10668000" cy="4307305"/>
          </a:xfrm>
        </p:spPr>
        <p:txBody>
          <a:bodyPr>
            <a:normAutofit/>
          </a:bodyPr>
          <a:lstStyle/>
          <a:p>
            <a:r>
              <a:rPr lang="en-US" sz="2000" dirty="0">
                <a:solidFill>
                  <a:schemeClr val="bg1"/>
                </a:solidFill>
              </a:rPr>
              <a:t>LLM = black box</a:t>
            </a:r>
          </a:p>
          <a:p>
            <a:r>
              <a:rPr lang="en-US" sz="2000" dirty="0">
                <a:solidFill>
                  <a:schemeClr val="bg1"/>
                </a:solidFill>
              </a:rPr>
              <a:t>Proprietary LLMs are almost impossible to replicate</a:t>
            </a:r>
          </a:p>
          <a:p>
            <a:pPr lvl="1"/>
            <a:r>
              <a:rPr lang="en-US" sz="1600" dirty="0">
                <a:solidFill>
                  <a:schemeClr val="bg1"/>
                </a:solidFill>
              </a:rPr>
              <a:t>Esp. with the inconsistency</a:t>
            </a:r>
          </a:p>
          <a:p>
            <a:r>
              <a:rPr lang="en-US" sz="2000" dirty="0">
                <a:solidFill>
                  <a:schemeClr val="bg1"/>
                </a:solidFill>
              </a:rPr>
              <a:t>A movement toward more open-source models</a:t>
            </a:r>
          </a:p>
          <a:p>
            <a:r>
              <a:rPr lang="en-US" sz="2000" dirty="0">
                <a:solidFill>
                  <a:schemeClr val="bg1"/>
                </a:solidFill>
              </a:rPr>
              <a:t>Only uses ChatGPT, Claude, and Gemini when really necessary</a:t>
            </a:r>
          </a:p>
          <a:p>
            <a:pPr lvl="1"/>
            <a:endParaRPr lang="en-US" sz="1600" dirty="0">
              <a:solidFill>
                <a:schemeClr val="bg1"/>
              </a:solidFill>
            </a:endParaRPr>
          </a:p>
          <a:p>
            <a:endParaRPr lang="en-US" sz="2000" dirty="0">
              <a:solidFill>
                <a:schemeClr val="bg1"/>
              </a:solidFill>
            </a:endParaRPr>
          </a:p>
        </p:txBody>
      </p:sp>
    </p:spTree>
    <p:extLst>
      <p:ext uri="{BB962C8B-B14F-4D97-AF65-F5344CB8AC3E}">
        <p14:creationId xmlns:p14="http://schemas.microsoft.com/office/powerpoint/2010/main" val="401212903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2">
            <a:alpha val="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944F4D-22F4-64F0-EE90-5CE784E5D19D}"/>
              </a:ext>
            </a:extLst>
          </p:cNvPr>
          <p:cNvSpPr>
            <a:spLocks noGrp="1"/>
          </p:cNvSpPr>
          <p:nvPr>
            <p:ph type="title"/>
          </p:nvPr>
        </p:nvSpPr>
        <p:spPr/>
        <p:txBody>
          <a:bodyPr/>
          <a:lstStyle/>
          <a:p>
            <a:r>
              <a:rPr lang="en-US" dirty="0">
                <a:solidFill>
                  <a:schemeClr val="bg1"/>
                </a:solidFill>
              </a:rPr>
              <a:t>Systemic Biases</a:t>
            </a:r>
          </a:p>
        </p:txBody>
      </p:sp>
      <p:sp>
        <p:nvSpPr>
          <p:cNvPr id="3" name="Content Placeholder 2">
            <a:extLst>
              <a:ext uri="{FF2B5EF4-FFF2-40B4-BE49-F238E27FC236}">
                <a16:creationId xmlns:a16="http://schemas.microsoft.com/office/drawing/2014/main" id="{6C13F941-347D-C93E-8FB7-B463BE7BACE5}"/>
              </a:ext>
            </a:extLst>
          </p:cNvPr>
          <p:cNvSpPr>
            <a:spLocks noGrp="1"/>
          </p:cNvSpPr>
          <p:nvPr>
            <p:ph idx="1"/>
          </p:nvPr>
        </p:nvSpPr>
        <p:spPr>
          <a:xfrm>
            <a:off x="762000" y="2286000"/>
            <a:ext cx="10668000" cy="4307305"/>
          </a:xfrm>
        </p:spPr>
        <p:txBody>
          <a:bodyPr>
            <a:normAutofit/>
          </a:bodyPr>
          <a:lstStyle/>
          <a:p>
            <a:pPr marL="0" indent="0">
              <a:buNone/>
            </a:pPr>
            <a:r>
              <a:rPr lang="en-US" sz="2000" b="1" dirty="0">
                <a:solidFill>
                  <a:schemeClr val="bg1"/>
                </a:solidFill>
              </a:rPr>
              <a:t>Gender Bias </a:t>
            </a:r>
            <a:r>
              <a:rPr lang="en-US" sz="2000" dirty="0">
                <a:solidFill>
                  <a:schemeClr val="bg1"/>
                </a:solidFill>
                <a:hlinkClick r:id="rId2">
                  <a:extLst>
                    <a:ext uri="{A12FA001-AC4F-418D-AE19-62706E023703}">
                      <ahyp:hlinkClr xmlns:ahyp="http://schemas.microsoft.com/office/drawing/2018/hyperlinkcolor" val="tx"/>
                    </a:ext>
                  </a:extLst>
                </a:hlinkClick>
              </a:rPr>
              <a:t>(</a:t>
            </a:r>
            <a:r>
              <a:rPr lang="en-US" sz="2000" dirty="0">
                <a:solidFill>
                  <a:srgbClr val="0070C0"/>
                </a:solidFill>
                <a:hlinkClick r:id="rId2">
                  <a:extLst>
                    <a:ext uri="{A12FA001-AC4F-418D-AE19-62706E023703}">
                      <ahyp:hlinkClr xmlns:ahyp="http://schemas.microsoft.com/office/drawing/2018/hyperlinkcolor" val="tx"/>
                    </a:ext>
                  </a:extLst>
                </a:hlinkClick>
              </a:rPr>
              <a:t>Wan et al. 2023;</a:t>
            </a:r>
            <a:r>
              <a:rPr lang="en-US" sz="2000" dirty="0">
                <a:solidFill>
                  <a:srgbClr val="0070C0"/>
                </a:solidFill>
              </a:rPr>
              <a:t> </a:t>
            </a:r>
            <a:r>
              <a:rPr lang="en-US" sz="2000" dirty="0" err="1">
                <a:solidFill>
                  <a:srgbClr val="0070C0"/>
                </a:solidFill>
                <a:hlinkClick r:id="rId3">
                  <a:extLst>
                    <a:ext uri="{A12FA001-AC4F-418D-AE19-62706E023703}">
                      <ahyp:hlinkClr xmlns:ahyp="http://schemas.microsoft.com/office/drawing/2018/hyperlinkcolor" val="tx"/>
                    </a:ext>
                  </a:extLst>
                </a:hlinkClick>
              </a:rPr>
              <a:t>Kotek</a:t>
            </a:r>
            <a:r>
              <a:rPr lang="en-US" sz="2000" dirty="0">
                <a:solidFill>
                  <a:srgbClr val="0070C0"/>
                </a:solidFill>
                <a:hlinkClick r:id="rId3">
                  <a:extLst>
                    <a:ext uri="{A12FA001-AC4F-418D-AE19-62706E023703}">
                      <ahyp:hlinkClr xmlns:ahyp="http://schemas.microsoft.com/office/drawing/2018/hyperlinkcolor" val="tx"/>
                    </a:ext>
                  </a:extLst>
                </a:hlinkClick>
              </a:rPr>
              <a:t>, </a:t>
            </a:r>
            <a:r>
              <a:rPr lang="en-US" sz="2000" dirty="0" err="1">
                <a:solidFill>
                  <a:srgbClr val="0070C0"/>
                </a:solidFill>
                <a:hlinkClick r:id="rId3">
                  <a:extLst>
                    <a:ext uri="{A12FA001-AC4F-418D-AE19-62706E023703}">
                      <ahyp:hlinkClr xmlns:ahyp="http://schemas.microsoft.com/office/drawing/2018/hyperlinkcolor" val="tx"/>
                    </a:ext>
                  </a:extLst>
                </a:hlinkClick>
              </a:rPr>
              <a:t>Dockum</a:t>
            </a:r>
            <a:r>
              <a:rPr lang="en-US" sz="2000" dirty="0">
                <a:solidFill>
                  <a:srgbClr val="0070C0"/>
                </a:solidFill>
                <a:hlinkClick r:id="rId3">
                  <a:extLst>
                    <a:ext uri="{A12FA001-AC4F-418D-AE19-62706E023703}">
                      <ahyp:hlinkClr xmlns:ahyp="http://schemas.microsoft.com/office/drawing/2018/hyperlinkcolor" val="tx"/>
                    </a:ext>
                  </a:extLst>
                </a:hlinkClick>
              </a:rPr>
              <a:t>, and Sun 2023;</a:t>
            </a:r>
            <a:r>
              <a:rPr lang="en-US" sz="2000" dirty="0">
                <a:solidFill>
                  <a:srgbClr val="0070C0"/>
                </a:solidFill>
              </a:rPr>
              <a:t> </a:t>
            </a:r>
            <a:r>
              <a:rPr lang="en-US" sz="2000" dirty="0">
                <a:solidFill>
                  <a:srgbClr val="0070C0"/>
                </a:solidFill>
                <a:hlinkClick r:id="rId4">
                  <a:extLst>
                    <a:ext uri="{A12FA001-AC4F-418D-AE19-62706E023703}">
                      <ahyp:hlinkClr xmlns:ahyp="http://schemas.microsoft.com/office/drawing/2018/hyperlinkcolor" val="tx"/>
                    </a:ext>
                  </a:extLst>
                </a:hlinkClick>
              </a:rPr>
              <a:t>Zhao et al. 2024</a:t>
            </a:r>
            <a:r>
              <a:rPr lang="en-US" sz="2000" dirty="0">
                <a:solidFill>
                  <a:schemeClr val="bg1"/>
                </a:solidFill>
                <a:hlinkClick r:id="rId4">
                  <a:extLst>
                    <a:ext uri="{A12FA001-AC4F-418D-AE19-62706E023703}">
                      <ahyp:hlinkClr xmlns:ahyp="http://schemas.microsoft.com/office/drawing/2018/hyperlinkcolor" val="tx"/>
                    </a:ext>
                  </a:extLst>
                </a:hlinkClick>
              </a:rPr>
              <a:t>)</a:t>
            </a:r>
            <a:endParaRPr lang="en-US" sz="2000" dirty="0">
              <a:solidFill>
                <a:schemeClr val="bg1"/>
              </a:solidFill>
            </a:endParaRPr>
          </a:p>
          <a:p>
            <a:r>
              <a:rPr lang="en-US" sz="2000" dirty="0">
                <a:solidFill>
                  <a:schemeClr val="bg1"/>
                </a:solidFill>
              </a:rPr>
              <a:t>E.g., Evident in LLMs content generation (translation, images, stories) </a:t>
            </a:r>
          </a:p>
          <a:p>
            <a:r>
              <a:rPr lang="en-US" sz="2000" dirty="0">
                <a:solidFill>
                  <a:schemeClr val="bg1"/>
                </a:solidFill>
              </a:rPr>
              <a:t>Gender-neutral terms </a:t>
            </a:r>
            <a:r>
              <a:rPr lang="en-US" sz="2000" dirty="0">
                <a:solidFill>
                  <a:schemeClr val="bg1"/>
                </a:solidFill>
                <a:sym typeface="Wingdings" panose="05000000000000000000" pitchFamily="2" charset="2"/>
              </a:rPr>
              <a:t> </a:t>
            </a:r>
            <a:r>
              <a:rPr lang="en-US" sz="2000" dirty="0">
                <a:solidFill>
                  <a:schemeClr val="bg1"/>
                </a:solidFill>
              </a:rPr>
              <a:t>gendered terms</a:t>
            </a:r>
          </a:p>
          <a:p>
            <a:pPr lvl="1"/>
            <a:r>
              <a:rPr lang="en-US" sz="1600" dirty="0">
                <a:solidFill>
                  <a:schemeClr val="bg1"/>
                </a:solidFill>
              </a:rPr>
              <a:t>“Nurse” associated with “woman”</a:t>
            </a:r>
          </a:p>
          <a:p>
            <a:pPr lvl="1"/>
            <a:r>
              <a:rPr lang="en-US" sz="1600" dirty="0">
                <a:solidFill>
                  <a:schemeClr val="bg1"/>
                </a:solidFill>
              </a:rPr>
              <a:t>“Doctor” associated w/ “man”</a:t>
            </a:r>
          </a:p>
          <a:p>
            <a:r>
              <a:rPr lang="en-US" sz="2000" dirty="0">
                <a:solidFill>
                  <a:schemeClr val="bg1"/>
                </a:solidFill>
              </a:rPr>
              <a:t>Evaluation of job performances</a:t>
            </a:r>
          </a:p>
          <a:p>
            <a:pPr lvl="1"/>
            <a:r>
              <a:rPr lang="en-US" sz="1600" dirty="0">
                <a:solidFill>
                  <a:schemeClr val="bg1"/>
                </a:solidFill>
              </a:rPr>
              <a:t>Female doctor: “Empathetic”, “Trustworthy”, “Loving”, “Patient”</a:t>
            </a:r>
          </a:p>
          <a:p>
            <a:pPr lvl="1"/>
            <a:r>
              <a:rPr lang="en-US" sz="1600" dirty="0">
                <a:solidFill>
                  <a:schemeClr val="bg1"/>
                </a:solidFill>
              </a:rPr>
              <a:t>Male doctor: “Responsible”, “Knowledgeable”, “Intelligent”, “Compassionate”</a:t>
            </a:r>
          </a:p>
          <a:p>
            <a:r>
              <a:rPr lang="en-US" sz="2000" dirty="0">
                <a:solidFill>
                  <a:schemeClr val="bg1"/>
                </a:solidFill>
              </a:rPr>
              <a:t>This bias is found across multiple languages </a:t>
            </a:r>
            <a:r>
              <a:rPr lang="en-US" sz="2000" dirty="0">
                <a:solidFill>
                  <a:schemeClr val="bg1"/>
                </a:solidFill>
                <a:hlinkClick r:id="rId4">
                  <a:extLst>
                    <a:ext uri="{A12FA001-AC4F-418D-AE19-62706E023703}">
                      <ahyp:hlinkClr xmlns:ahyp="http://schemas.microsoft.com/office/drawing/2018/hyperlinkcolor" val="tx"/>
                    </a:ext>
                  </a:extLst>
                </a:hlinkClick>
              </a:rPr>
              <a:t>(Zhao et al. 2024)</a:t>
            </a:r>
            <a:endParaRPr lang="en-US" sz="2000" dirty="0">
              <a:solidFill>
                <a:schemeClr val="bg1"/>
              </a:solidFill>
            </a:endParaRPr>
          </a:p>
          <a:p>
            <a:pPr lvl="1"/>
            <a:endParaRPr lang="en-US" sz="1600" dirty="0">
              <a:solidFill>
                <a:schemeClr val="bg1"/>
              </a:solidFill>
            </a:endParaRPr>
          </a:p>
          <a:p>
            <a:endParaRPr lang="en-US" sz="2000" dirty="0">
              <a:solidFill>
                <a:schemeClr val="bg1"/>
              </a:solidFill>
            </a:endParaRPr>
          </a:p>
        </p:txBody>
      </p:sp>
    </p:spTree>
    <p:extLst>
      <p:ext uri="{BB962C8B-B14F-4D97-AF65-F5344CB8AC3E}">
        <p14:creationId xmlns:p14="http://schemas.microsoft.com/office/powerpoint/2010/main" val="50944151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2">
            <a:alpha val="0"/>
          </a:schemeClr>
        </a:solidFill>
        <a:effectLst/>
      </p:bgPr>
    </p:bg>
    <p:spTree>
      <p:nvGrpSpPr>
        <p:cNvPr id="1" name=""/>
        <p:cNvGrpSpPr/>
        <p:nvPr/>
      </p:nvGrpSpPr>
      <p:grpSpPr>
        <a:xfrm>
          <a:off x="0" y="0"/>
          <a:ext cx="0" cy="0"/>
          <a:chOff x="0" y="0"/>
          <a:chExt cx="0" cy="0"/>
        </a:xfrm>
      </p:grpSpPr>
      <p:sp useBgFill="1">
        <p:nvSpPr>
          <p:cNvPr id="1035" name="Rectangle 1034">
            <a:extLst>
              <a:ext uri="{FF2B5EF4-FFF2-40B4-BE49-F238E27FC236}">
                <a16:creationId xmlns:a16="http://schemas.microsoft.com/office/drawing/2014/main" id="{987A0FBA-CC04-4256-A8EB-BB3C543E98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Image">
            <a:extLst>
              <a:ext uri="{FF2B5EF4-FFF2-40B4-BE49-F238E27FC236}">
                <a16:creationId xmlns:a16="http://schemas.microsoft.com/office/drawing/2014/main" id="{6FAC59FC-157A-13A7-595A-53180C513D2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7455" r="3" b="3"/>
          <a:stretch/>
        </p:blipFill>
        <p:spPr bwMode="auto">
          <a:xfrm>
            <a:off x="6674594" y="10"/>
            <a:ext cx="5517404" cy="5961878"/>
          </a:xfrm>
          <a:custGeom>
            <a:avLst/>
            <a:gdLst/>
            <a:ahLst/>
            <a:cxnLst/>
            <a:rect l="l" t="t" r="r" b="b"/>
            <a:pathLst>
              <a:path w="5578824" h="6028256">
                <a:moveTo>
                  <a:pt x="1681218" y="0"/>
                </a:moveTo>
                <a:lnTo>
                  <a:pt x="5578824" y="0"/>
                </a:lnTo>
                <a:lnTo>
                  <a:pt x="5578824" y="5760161"/>
                </a:lnTo>
                <a:lnTo>
                  <a:pt x="5441231" y="5804042"/>
                </a:lnTo>
                <a:cubicBezTo>
                  <a:pt x="5079089" y="5907589"/>
                  <a:pt x="4674877" y="5944442"/>
                  <a:pt x="4253224" y="5980388"/>
                </a:cubicBezTo>
                <a:cubicBezTo>
                  <a:pt x="2813852" y="6102970"/>
                  <a:pt x="1551586" y="6071494"/>
                  <a:pt x="837278" y="4877588"/>
                </a:cubicBezTo>
                <a:cubicBezTo>
                  <a:pt x="529862" y="4363935"/>
                  <a:pt x="255162" y="3847185"/>
                  <a:pt x="109626" y="3329255"/>
                </a:cubicBezTo>
                <a:cubicBezTo>
                  <a:pt x="-35907" y="2811325"/>
                  <a:pt x="-52277" y="2292214"/>
                  <a:pt x="156962" y="1773839"/>
                </a:cubicBezTo>
                <a:cubicBezTo>
                  <a:pt x="296494" y="1428108"/>
                  <a:pt x="536161" y="1082881"/>
                  <a:pt x="904890" y="738354"/>
                </a:cubicBezTo>
                <a:cubicBezTo>
                  <a:pt x="1036690" y="615181"/>
                  <a:pt x="1169968" y="488910"/>
                  <a:pt x="1304592" y="360545"/>
                </a:cubicBezTo>
                <a:close/>
              </a:path>
            </a:pathLst>
          </a:custGeom>
          <a:noFill/>
          <a:extLst>
            <a:ext uri="{909E8E84-426E-40DD-AFC4-6F175D3DCCD1}">
              <a14:hiddenFill xmlns:a14="http://schemas.microsoft.com/office/drawing/2010/main">
                <a:solidFill>
                  <a:srgbClr val="FFFFFF"/>
                </a:solidFill>
              </a14:hiddenFill>
            </a:ext>
          </a:extLst>
        </p:spPr>
      </p:pic>
      <p:sp>
        <p:nvSpPr>
          <p:cNvPr id="1036" name="Freeform: Shape 1035">
            <a:extLst>
              <a:ext uri="{FF2B5EF4-FFF2-40B4-BE49-F238E27FC236}">
                <a16:creationId xmlns:a16="http://schemas.microsoft.com/office/drawing/2014/main" id="{3362A0EA-3E81-4464-94B8-70BE5870ED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87883" y="0"/>
            <a:ext cx="5704117" cy="6096000"/>
          </a:xfrm>
          <a:custGeom>
            <a:avLst/>
            <a:gdLst>
              <a:gd name="connsiteX0" fmla="*/ 0 w 5704117"/>
              <a:gd name="connsiteY0" fmla="*/ 0 h 6096000"/>
              <a:gd name="connsiteX1" fmla="*/ 4562795 w 5704117"/>
              <a:gd name="connsiteY1" fmla="*/ 0 h 6096000"/>
              <a:gd name="connsiteX2" fmla="*/ 4721192 w 5704117"/>
              <a:gd name="connsiteY2" fmla="*/ 133595 h 6096000"/>
              <a:gd name="connsiteX3" fmla="*/ 5467522 w 5704117"/>
              <a:gd name="connsiteY3" fmla="*/ 1054328 h 6096000"/>
              <a:gd name="connsiteX4" fmla="*/ 5538873 w 5704117"/>
              <a:gd name="connsiteY4" fmla="*/ 2897564 h 6096000"/>
              <a:gd name="connsiteX5" fmla="*/ 4442050 w 5704117"/>
              <a:gd name="connsiteY5" fmla="*/ 4732407 h 6096000"/>
              <a:gd name="connsiteX6" fmla="*/ 93046 w 5704117"/>
              <a:gd name="connsiteY6" fmla="*/ 6082857 h 6096000"/>
              <a:gd name="connsiteX7" fmla="*/ 0 w 5704117"/>
              <a:gd name="connsiteY7" fmla="*/ 607845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 name="connsiteX7" fmla="*/ 91440 w 5704117"/>
              <a:gd name="connsiteY7" fmla="*/ 9144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04117" h="6096000">
                <a:moveTo>
                  <a:pt x="4562795" y="0"/>
                </a:moveTo>
                <a:lnTo>
                  <a:pt x="4721192" y="133595"/>
                </a:lnTo>
                <a:cubicBezTo>
                  <a:pt x="5067135" y="440105"/>
                  <a:pt x="5309779" y="747048"/>
                  <a:pt x="5467522" y="1054328"/>
                </a:cubicBezTo>
                <a:cubicBezTo>
                  <a:pt x="5782917" y="1668625"/>
                  <a:pt x="5758242" y="2283795"/>
                  <a:pt x="5538873" y="2897564"/>
                </a:cubicBezTo>
                <a:cubicBezTo>
                  <a:pt x="5319500" y="3511334"/>
                  <a:pt x="4905433" y="4123706"/>
                  <a:pt x="4442050" y="4732407"/>
                </a:cubicBezTo>
                <a:cubicBezTo>
                  <a:pt x="3499930" y="5970384"/>
                  <a:pt x="1925433" y="6153690"/>
                  <a:pt x="93046" y="6082857"/>
                </a:cubicBezTo>
                <a:lnTo>
                  <a:pt x="0" y="6078450"/>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Avenir Next LT Pro Light"/>
            </a:endParaRPr>
          </a:p>
        </p:txBody>
      </p:sp>
      <p:sp>
        <p:nvSpPr>
          <p:cNvPr id="3" name="Content Placeholder 2">
            <a:extLst>
              <a:ext uri="{FF2B5EF4-FFF2-40B4-BE49-F238E27FC236}">
                <a16:creationId xmlns:a16="http://schemas.microsoft.com/office/drawing/2014/main" id="{6C13F941-347D-C93E-8FB7-B463BE7BACE5}"/>
              </a:ext>
            </a:extLst>
          </p:cNvPr>
          <p:cNvSpPr>
            <a:spLocks noGrp="1"/>
          </p:cNvSpPr>
          <p:nvPr>
            <p:ph idx="1"/>
          </p:nvPr>
        </p:nvSpPr>
        <p:spPr>
          <a:xfrm>
            <a:off x="762000" y="2286000"/>
            <a:ext cx="5520712" cy="3810001"/>
          </a:xfrm>
        </p:spPr>
        <p:txBody>
          <a:bodyPr>
            <a:normAutofit/>
          </a:bodyPr>
          <a:lstStyle/>
          <a:p>
            <a:r>
              <a:rPr lang="en-US" dirty="0">
                <a:solidFill>
                  <a:schemeClr val="bg1">
                    <a:alpha val="70000"/>
                  </a:schemeClr>
                </a:solidFill>
              </a:rPr>
              <a:t>Racial Bias</a:t>
            </a:r>
          </a:p>
          <a:p>
            <a:r>
              <a:rPr lang="en-US" dirty="0">
                <a:solidFill>
                  <a:schemeClr val="bg1">
                    <a:alpha val="70000"/>
                  </a:schemeClr>
                </a:solidFill>
              </a:rPr>
              <a:t>Western-centric Bias</a:t>
            </a:r>
          </a:p>
          <a:p>
            <a:r>
              <a:rPr lang="en-US" dirty="0">
                <a:solidFill>
                  <a:schemeClr val="bg1">
                    <a:alpha val="70000"/>
                  </a:schemeClr>
                </a:solidFill>
              </a:rPr>
              <a:t>LLMs even amplify the existing biases </a:t>
            </a:r>
            <a:r>
              <a:rPr lang="en-US" sz="2000" dirty="0">
                <a:solidFill>
                  <a:srgbClr val="5B86A7"/>
                </a:solidFill>
                <a:hlinkClick r:id="rId3">
                  <a:extLst>
                    <a:ext uri="{A12FA001-AC4F-418D-AE19-62706E023703}">
                      <ahyp:hlinkClr xmlns:ahyp="http://schemas.microsoft.com/office/drawing/2018/hyperlinkcolor" val="tx"/>
                    </a:ext>
                  </a:extLst>
                </a:hlinkClick>
              </a:rPr>
              <a:t>(</a:t>
            </a:r>
            <a:r>
              <a:rPr lang="en-US" sz="2000" dirty="0" err="1">
                <a:solidFill>
                  <a:srgbClr val="0070C0"/>
                </a:solidFill>
                <a:hlinkClick r:id="rId3">
                  <a:extLst>
                    <a:ext uri="{A12FA001-AC4F-418D-AE19-62706E023703}">
                      <ahyp:hlinkClr xmlns:ahyp="http://schemas.microsoft.com/office/drawing/2018/hyperlinkcolor" val="tx"/>
                    </a:ext>
                  </a:extLst>
                </a:hlinkClick>
              </a:rPr>
              <a:t>Kotek</a:t>
            </a:r>
            <a:r>
              <a:rPr lang="en-US" sz="2000" dirty="0">
                <a:solidFill>
                  <a:srgbClr val="0070C0"/>
                </a:solidFill>
                <a:hlinkClick r:id="rId3">
                  <a:extLst>
                    <a:ext uri="{A12FA001-AC4F-418D-AE19-62706E023703}">
                      <ahyp:hlinkClr xmlns:ahyp="http://schemas.microsoft.com/office/drawing/2018/hyperlinkcolor" val="tx"/>
                    </a:ext>
                  </a:extLst>
                </a:hlinkClick>
              </a:rPr>
              <a:t>, </a:t>
            </a:r>
            <a:r>
              <a:rPr lang="en-US" sz="2000" dirty="0" err="1">
                <a:solidFill>
                  <a:srgbClr val="0070C0"/>
                </a:solidFill>
                <a:hlinkClick r:id="rId3">
                  <a:extLst>
                    <a:ext uri="{A12FA001-AC4F-418D-AE19-62706E023703}">
                      <ahyp:hlinkClr xmlns:ahyp="http://schemas.microsoft.com/office/drawing/2018/hyperlinkcolor" val="tx"/>
                    </a:ext>
                  </a:extLst>
                </a:hlinkClick>
              </a:rPr>
              <a:t>Dokum</a:t>
            </a:r>
            <a:r>
              <a:rPr lang="en-US" sz="2000" dirty="0">
                <a:solidFill>
                  <a:srgbClr val="0070C0"/>
                </a:solidFill>
                <a:hlinkClick r:id="rId3">
                  <a:extLst>
                    <a:ext uri="{A12FA001-AC4F-418D-AE19-62706E023703}">
                      <ahyp:hlinkClr xmlns:ahyp="http://schemas.microsoft.com/office/drawing/2018/hyperlinkcolor" val="tx"/>
                    </a:ext>
                  </a:extLst>
                </a:hlinkClick>
              </a:rPr>
              <a:t>, Sun 2023</a:t>
            </a:r>
            <a:r>
              <a:rPr lang="en-US" sz="2000" dirty="0">
                <a:solidFill>
                  <a:schemeClr val="bg1">
                    <a:alpha val="70000"/>
                  </a:schemeClr>
                </a:solidFill>
                <a:hlinkClick r:id="rId3">
                  <a:extLst>
                    <a:ext uri="{A12FA001-AC4F-418D-AE19-62706E023703}">
                      <ahyp:hlinkClr xmlns:ahyp="http://schemas.microsoft.com/office/drawing/2018/hyperlinkcolor" val="tx"/>
                    </a:ext>
                  </a:extLst>
                </a:hlinkClick>
              </a:rPr>
              <a:t>)</a:t>
            </a:r>
            <a:endParaRPr lang="en-US" dirty="0">
              <a:solidFill>
                <a:schemeClr val="bg1">
                  <a:alpha val="70000"/>
                </a:schemeClr>
              </a:solidFill>
            </a:endParaRPr>
          </a:p>
          <a:p>
            <a:r>
              <a:rPr lang="en-US" dirty="0">
                <a:solidFill>
                  <a:schemeClr val="bg1">
                    <a:alpha val="70000"/>
                  </a:schemeClr>
                </a:solidFill>
              </a:rPr>
              <a:t>Authoritarian Data Problem </a:t>
            </a:r>
            <a:r>
              <a:rPr lang="en-US" sz="2000" dirty="0">
                <a:solidFill>
                  <a:schemeClr val="bg1">
                    <a:alpha val="70000"/>
                  </a:schemeClr>
                </a:solidFill>
                <a:hlinkClick r:id="rId4">
                  <a:extLst>
                    <a:ext uri="{A12FA001-AC4F-418D-AE19-62706E023703}">
                      <ahyp:hlinkClr xmlns:ahyp="http://schemas.microsoft.com/office/drawing/2018/hyperlinkcolor" val="tx"/>
                    </a:ext>
                  </a:extLst>
                </a:hlinkClick>
              </a:rPr>
              <a:t>(</a:t>
            </a:r>
            <a:r>
              <a:rPr lang="en-US" sz="2000" dirty="0">
                <a:solidFill>
                  <a:srgbClr val="0070C0">
                    <a:alpha val="70000"/>
                  </a:srgbClr>
                </a:solidFill>
                <a:hlinkClick r:id="rId4">
                  <a:extLst>
                    <a:ext uri="{A12FA001-AC4F-418D-AE19-62706E023703}">
                      <ahyp:hlinkClr xmlns:ahyp="http://schemas.microsoft.com/office/drawing/2018/hyperlinkcolor" val="tx"/>
                    </a:ext>
                  </a:extLst>
                </a:hlinkClick>
              </a:rPr>
              <a:t>Yang and Roberts 2023</a:t>
            </a:r>
            <a:r>
              <a:rPr lang="en-US" sz="2000" dirty="0">
                <a:solidFill>
                  <a:schemeClr val="bg1">
                    <a:alpha val="70000"/>
                  </a:schemeClr>
                </a:solidFill>
                <a:hlinkClick r:id="rId4">
                  <a:extLst>
                    <a:ext uri="{A12FA001-AC4F-418D-AE19-62706E023703}">
                      <ahyp:hlinkClr xmlns:ahyp="http://schemas.microsoft.com/office/drawing/2018/hyperlinkcolor" val="tx"/>
                    </a:ext>
                  </a:extLst>
                </a:hlinkClick>
              </a:rPr>
              <a:t>)</a:t>
            </a:r>
            <a:endParaRPr lang="en-US" sz="2000" dirty="0">
              <a:solidFill>
                <a:schemeClr val="bg1">
                  <a:alpha val="70000"/>
                </a:schemeClr>
              </a:solidFill>
            </a:endParaRPr>
          </a:p>
          <a:p>
            <a:endParaRPr lang="en-US" sz="2400" dirty="0">
              <a:solidFill>
                <a:schemeClr val="bg1">
                  <a:alpha val="70000"/>
                </a:schemeClr>
              </a:solidFill>
            </a:endParaRPr>
          </a:p>
        </p:txBody>
      </p:sp>
      <p:sp>
        <p:nvSpPr>
          <p:cNvPr id="2" name="Title 1">
            <a:extLst>
              <a:ext uri="{FF2B5EF4-FFF2-40B4-BE49-F238E27FC236}">
                <a16:creationId xmlns:a16="http://schemas.microsoft.com/office/drawing/2014/main" id="{62944F4D-22F4-64F0-EE90-5CE784E5D19D}"/>
              </a:ext>
            </a:extLst>
          </p:cNvPr>
          <p:cNvSpPr>
            <a:spLocks noGrp="1"/>
          </p:cNvSpPr>
          <p:nvPr>
            <p:ph type="title"/>
          </p:nvPr>
        </p:nvSpPr>
        <p:spPr>
          <a:xfrm>
            <a:off x="762000" y="762000"/>
            <a:ext cx="5334000" cy="1524000"/>
          </a:xfrm>
        </p:spPr>
        <p:txBody>
          <a:bodyPr>
            <a:normAutofit/>
          </a:bodyPr>
          <a:lstStyle/>
          <a:p>
            <a:r>
              <a:rPr lang="en-US" dirty="0">
                <a:solidFill>
                  <a:schemeClr val="bg1"/>
                </a:solidFill>
              </a:rPr>
              <a:t>Systemic</a:t>
            </a:r>
            <a:r>
              <a:rPr lang="en-US" sz="4000" dirty="0">
                <a:solidFill>
                  <a:schemeClr val="bg1"/>
                </a:solidFill>
              </a:rPr>
              <a:t> Biases 2</a:t>
            </a:r>
          </a:p>
        </p:txBody>
      </p:sp>
    </p:spTree>
    <p:extLst>
      <p:ext uri="{BB962C8B-B14F-4D97-AF65-F5344CB8AC3E}">
        <p14:creationId xmlns:p14="http://schemas.microsoft.com/office/powerpoint/2010/main" val="383478298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2">
            <a:alpha val="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944F4D-22F4-64F0-EE90-5CE784E5D19D}"/>
              </a:ext>
            </a:extLst>
          </p:cNvPr>
          <p:cNvSpPr>
            <a:spLocks noGrp="1"/>
          </p:cNvSpPr>
          <p:nvPr>
            <p:ph type="title"/>
          </p:nvPr>
        </p:nvSpPr>
        <p:spPr/>
        <p:txBody>
          <a:bodyPr/>
          <a:lstStyle/>
          <a:p>
            <a:r>
              <a:rPr lang="en-US" dirty="0">
                <a:solidFill>
                  <a:schemeClr val="bg2"/>
                </a:solidFill>
              </a:rPr>
              <a:t>Environmental Concerns</a:t>
            </a:r>
          </a:p>
        </p:txBody>
      </p:sp>
      <p:sp>
        <p:nvSpPr>
          <p:cNvPr id="3" name="Content Placeholder 2">
            <a:extLst>
              <a:ext uri="{FF2B5EF4-FFF2-40B4-BE49-F238E27FC236}">
                <a16:creationId xmlns:a16="http://schemas.microsoft.com/office/drawing/2014/main" id="{6C13F941-347D-C93E-8FB7-B463BE7BACE5}"/>
              </a:ext>
            </a:extLst>
          </p:cNvPr>
          <p:cNvSpPr>
            <a:spLocks noGrp="1"/>
          </p:cNvSpPr>
          <p:nvPr>
            <p:ph idx="1"/>
          </p:nvPr>
        </p:nvSpPr>
        <p:spPr>
          <a:xfrm>
            <a:off x="762000" y="2286000"/>
            <a:ext cx="10668000" cy="4307305"/>
          </a:xfrm>
        </p:spPr>
        <p:txBody>
          <a:bodyPr>
            <a:normAutofit/>
          </a:bodyPr>
          <a:lstStyle/>
          <a:p>
            <a:r>
              <a:rPr lang="en-US" sz="2000" dirty="0">
                <a:solidFill>
                  <a:schemeClr val="bg2"/>
                </a:solidFill>
              </a:rPr>
              <a:t>Training a LLM of 213M parameters emits +626,000 pounds of CO2 (</a:t>
            </a:r>
            <a:r>
              <a:rPr lang="en-US" sz="2000" dirty="0">
                <a:solidFill>
                  <a:schemeClr val="bg2"/>
                </a:solidFill>
                <a:hlinkClick r:id="rId2"/>
              </a:rPr>
              <a:t>Strubell, Ganesh, McCallum 2019</a:t>
            </a:r>
            <a:r>
              <a:rPr lang="en-US" sz="2000" dirty="0">
                <a:solidFill>
                  <a:schemeClr val="bg2"/>
                </a:solidFill>
              </a:rPr>
              <a:t>)</a:t>
            </a:r>
          </a:p>
          <a:p>
            <a:pPr lvl="1"/>
            <a:r>
              <a:rPr lang="en-US" sz="1600" dirty="0">
                <a:solidFill>
                  <a:schemeClr val="bg2"/>
                </a:solidFill>
              </a:rPr>
              <a:t>~ 5 American cars in their </a:t>
            </a:r>
            <a:r>
              <a:rPr lang="en-US" sz="1600" u="sng" dirty="0">
                <a:solidFill>
                  <a:schemeClr val="bg2"/>
                </a:solidFill>
              </a:rPr>
              <a:t>entire</a:t>
            </a:r>
            <a:r>
              <a:rPr lang="en-US" sz="1600" dirty="0">
                <a:solidFill>
                  <a:schemeClr val="bg2"/>
                </a:solidFill>
              </a:rPr>
              <a:t> lifetime</a:t>
            </a:r>
          </a:p>
          <a:p>
            <a:pPr lvl="1"/>
            <a:endParaRPr lang="en-US" sz="1600" dirty="0">
              <a:solidFill>
                <a:schemeClr val="bg2"/>
              </a:solidFill>
            </a:endParaRPr>
          </a:p>
        </p:txBody>
      </p:sp>
      <p:pic>
        <p:nvPicPr>
          <p:cNvPr id="1028" name="Picture 4" descr="Carbon footprint benchmarks">
            <a:extLst>
              <a:ext uri="{FF2B5EF4-FFF2-40B4-BE49-F238E27FC236}">
                <a16:creationId xmlns:a16="http://schemas.microsoft.com/office/drawing/2014/main" id="{0CE8BF19-8B48-903E-A152-53D2F59ACF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0592" y="3619320"/>
            <a:ext cx="7931626" cy="28597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078011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2">
            <a:alpha val="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944F4D-22F4-64F0-EE90-5CE784E5D19D}"/>
              </a:ext>
            </a:extLst>
          </p:cNvPr>
          <p:cNvSpPr>
            <a:spLocks noGrp="1"/>
          </p:cNvSpPr>
          <p:nvPr>
            <p:ph type="title"/>
          </p:nvPr>
        </p:nvSpPr>
        <p:spPr/>
        <p:txBody>
          <a:bodyPr/>
          <a:lstStyle/>
          <a:p>
            <a:r>
              <a:rPr lang="en-US" dirty="0">
                <a:solidFill>
                  <a:schemeClr val="bg2"/>
                </a:solidFill>
              </a:rPr>
              <a:t>Mitigating Bias &amp; Maximizing Performance</a:t>
            </a:r>
          </a:p>
        </p:txBody>
      </p:sp>
      <p:sp>
        <p:nvSpPr>
          <p:cNvPr id="3" name="Content Placeholder 2">
            <a:extLst>
              <a:ext uri="{FF2B5EF4-FFF2-40B4-BE49-F238E27FC236}">
                <a16:creationId xmlns:a16="http://schemas.microsoft.com/office/drawing/2014/main" id="{6C13F941-347D-C93E-8FB7-B463BE7BACE5}"/>
              </a:ext>
            </a:extLst>
          </p:cNvPr>
          <p:cNvSpPr>
            <a:spLocks noGrp="1"/>
          </p:cNvSpPr>
          <p:nvPr>
            <p:ph idx="1"/>
          </p:nvPr>
        </p:nvSpPr>
        <p:spPr>
          <a:xfrm>
            <a:off x="762000" y="2286000"/>
            <a:ext cx="10668000" cy="4307305"/>
          </a:xfrm>
        </p:spPr>
        <p:txBody>
          <a:bodyPr>
            <a:normAutofit/>
          </a:bodyPr>
          <a:lstStyle/>
          <a:p>
            <a:r>
              <a:rPr lang="en-US" sz="2000" dirty="0">
                <a:solidFill>
                  <a:schemeClr val="bg2"/>
                </a:solidFill>
              </a:rPr>
              <a:t>Train a LLM from ground-up </a:t>
            </a:r>
            <a:r>
              <a:rPr lang="en-US" sz="2000" dirty="0">
                <a:solidFill>
                  <a:schemeClr val="bg2"/>
                </a:solidFill>
                <a:sym typeface="Wingdings" panose="05000000000000000000" pitchFamily="2" charset="2"/>
              </a:rPr>
              <a:t> A pre-trained LLM is called a foundation model</a:t>
            </a:r>
            <a:endParaRPr lang="en-US" sz="2000" dirty="0">
              <a:solidFill>
                <a:schemeClr val="bg2"/>
              </a:solidFill>
            </a:endParaRPr>
          </a:p>
          <a:p>
            <a:pPr lvl="1"/>
            <a:r>
              <a:rPr lang="en-US" sz="1600" dirty="0">
                <a:solidFill>
                  <a:schemeClr val="bg2"/>
                </a:solidFill>
              </a:rPr>
              <a:t>High Reward &amp; High Costs</a:t>
            </a:r>
          </a:p>
          <a:p>
            <a:r>
              <a:rPr lang="en-US" sz="2000" dirty="0">
                <a:solidFill>
                  <a:schemeClr val="tx2">
                    <a:lumMod val="90000"/>
                  </a:schemeClr>
                </a:solidFill>
              </a:rPr>
              <a:t>Fine tuning</a:t>
            </a:r>
          </a:p>
          <a:p>
            <a:pPr lvl="1"/>
            <a:r>
              <a:rPr lang="en-US" sz="1600" dirty="0">
                <a:solidFill>
                  <a:schemeClr val="tx2">
                    <a:lumMod val="90000"/>
                  </a:schemeClr>
                </a:solidFill>
              </a:rPr>
              <a:t>Using your own data</a:t>
            </a:r>
          </a:p>
          <a:p>
            <a:pPr lvl="1"/>
            <a:r>
              <a:rPr lang="en-US" sz="1600" dirty="0">
                <a:solidFill>
                  <a:schemeClr val="tx2">
                    <a:lumMod val="90000"/>
                  </a:schemeClr>
                </a:solidFill>
              </a:rPr>
              <a:t>Only update some parameters</a:t>
            </a:r>
          </a:p>
          <a:p>
            <a:r>
              <a:rPr lang="en-US" sz="2000" dirty="0">
                <a:solidFill>
                  <a:schemeClr val="tx2">
                    <a:lumMod val="90000"/>
                  </a:schemeClr>
                </a:solidFill>
              </a:rPr>
              <a:t>Prompt Engineering</a:t>
            </a:r>
          </a:p>
          <a:p>
            <a:pPr lvl="1"/>
            <a:r>
              <a:rPr lang="en-US" sz="1600" dirty="0">
                <a:solidFill>
                  <a:schemeClr val="tx2">
                    <a:lumMod val="90000"/>
                  </a:schemeClr>
                </a:solidFill>
              </a:rPr>
              <a:t>Not touching the model,</a:t>
            </a:r>
          </a:p>
          <a:p>
            <a:pPr lvl="1"/>
            <a:r>
              <a:rPr lang="en-US" sz="1600" dirty="0">
                <a:solidFill>
                  <a:schemeClr val="tx2">
                    <a:lumMod val="90000"/>
                  </a:schemeClr>
                </a:solidFill>
              </a:rPr>
              <a:t>Only change your instructions to the model</a:t>
            </a:r>
          </a:p>
          <a:p>
            <a:endParaRPr lang="en-US" sz="2000" dirty="0">
              <a:solidFill>
                <a:schemeClr val="bg2"/>
              </a:solidFill>
            </a:endParaRPr>
          </a:p>
        </p:txBody>
      </p:sp>
    </p:spTree>
    <p:extLst>
      <p:ext uri="{BB962C8B-B14F-4D97-AF65-F5344CB8AC3E}">
        <p14:creationId xmlns:p14="http://schemas.microsoft.com/office/powerpoint/2010/main" val="7536749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A6EF5A53-0A64-4CA5-B9C7-1CB97CB5CF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57843" y="6244836"/>
            <a:ext cx="4034156" cy="613164"/>
          </a:xfrm>
          <a:custGeom>
            <a:avLst/>
            <a:gdLst>
              <a:gd name="connsiteX0" fmla="*/ 1479137 w 4034156"/>
              <a:gd name="connsiteY0" fmla="*/ 230 h 613164"/>
              <a:gd name="connsiteX1" fmla="*/ 3482844 w 4034156"/>
              <a:gd name="connsiteY1" fmla="*/ 298555 h 613164"/>
              <a:gd name="connsiteX2" fmla="*/ 3831590 w 4034156"/>
              <a:gd name="connsiteY2" fmla="*/ 425010 h 613164"/>
              <a:gd name="connsiteX3" fmla="*/ 4034156 w 4034156"/>
              <a:gd name="connsiteY3" fmla="*/ 494088 h 613164"/>
              <a:gd name="connsiteX4" fmla="*/ 4034156 w 4034156"/>
              <a:gd name="connsiteY4" fmla="*/ 613164 h 613164"/>
              <a:gd name="connsiteX5" fmla="*/ 0 w 4034156"/>
              <a:gd name="connsiteY5" fmla="*/ 613164 h 613164"/>
              <a:gd name="connsiteX6" fmla="*/ 54792 w 4034156"/>
              <a:gd name="connsiteY6" fmla="*/ 512415 h 613164"/>
              <a:gd name="connsiteX7" fmla="*/ 168327 w 4034156"/>
              <a:gd name="connsiteY7" fmla="*/ 366637 h 613164"/>
              <a:gd name="connsiteX8" fmla="*/ 1192562 w 4034156"/>
              <a:gd name="connsiteY8" fmla="*/ 1522 h 613164"/>
              <a:gd name="connsiteX9" fmla="*/ 1479137 w 4034156"/>
              <a:gd name="connsiteY9" fmla="*/ 230 h 613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34156" h="613164">
                <a:moveTo>
                  <a:pt x="1479137" y="230"/>
                </a:moveTo>
                <a:cubicBezTo>
                  <a:pt x="2152575" y="4287"/>
                  <a:pt x="2854487" y="63583"/>
                  <a:pt x="3482844" y="298555"/>
                </a:cubicBezTo>
                <a:cubicBezTo>
                  <a:pt x="3599338" y="342114"/>
                  <a:pt x="3715540" y="384216"/>
                  <a:pt x="3831590" y="425010"/>
                </a:cubicBezTo>
                <a:lnTo>
                  <a:pt x="4034156" y="494088"/>
                </a:lnTo>
                <a:lnTo>
                  <a:pt x="4034156" y="613164"/>
                </a:lnTo>
                <a:lnTo>
                  <a:pt x="0" y="613164"/>
                </a:lnTo>
                <a:lnTo>
                  <a:pt x="54792" y="512415"/>
                </a:lnTo>
                <a:cubicBezTo>
                  <a:pt x="88888" y="459433"/>
                  <a:pt x="126502" y="410480"/>
                  <a:pt x="168327" y="366637"/>
                </a:cubicBezTo>
                <a:cubicBezTo>
                  <a:pt x="428292" y="94062"/>
                  <a:pt x="821899" y="6565"/>
                  <a:pt x="1192562" y="1522"/>
                </a:cubicBezTo>
                <a:cubicBezTo>
                  <a:pt x="1287308" y="198"/>
                  <a:pt x="1382932" y="-349"/>
                  <a:pt x="1479137" y="23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prstClr val="white"/>
              </a:solidFill>
              <a:effectLst/>
              <a:uLnTx/>
              <a:uFillTx/>
              <a:latin typeface="Avenir Next LT Pro" panose="020B0504020202020204" pitchFamily="34" charset="0"/>
              <a:ea typeface="+mn-ea"/>
              <a:cs typeface="+mn-cs"/>
            </a:endParaRPr>
          </a:p>
        </p:txBody>
      </p:sp>
      <p:sp>
        <p:nvSpPr>
          <p:cNvPr id="10" name="Freeform: Shape 9">
            <a:extLst>
              <a:ext uri="{FF2B5EF4-FFF2-40B4-BE49-F238E27FC236}">
                <a16:creationId xmlns:a16="http://schemas.microsoft.com/office/drawing/2014/main" id="{34ABFBEA-4EB0-4D02-A2C0-1733CD3D6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88126"/>
            <a:ext cx="448491" cy="1634252"/>
          </a:xfrm>
          <a:custGeom>
            <a:avLst/>
            <a:gdLst>
              <a:gd name="connsiteX0" fmla="*/ 0 w 448491"/>
              <a:gd name="connsiteY0" fmla="*/ 0 h 1634252"/>
              <a:gd name="connsiteX1" fmla="*/ 12983 w 448491"/>
              <a:gd name="connsiteY1" fmla="*/ 10508 h 1634252"/>
              <a:gd name="connsiteX2" fmla="*/ 441611 w 448491"/>
              <a:gd name="connsiteY2" fmla="*/ 863751 h 1634252"/>
              <a:gd name="connsiteX3" fmla="*/ 251011 w 448491"/>
              <a:gd name="connsiteY3" fmla="*/ 1302895 h 1634252"/>
              <a:gd name="connsiteX4" fmla="*/ 74605 w 448491"/>
              <a:gd name="connsiteY4" fmla="*/ 1543249 h 1634252"/>
              <a:gd name="connsiteX5" fmla="*/ 0 w 448491"/>
              <a:gd name="connsiteY5" fmla="*/ 1634252 h 1634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8491" h="1634252">
                <a:moveTo>
                  <a:pt x="0" y="0"/>
                </a:moveTo>
                <a:lnTo>
                  <a:pt x="12983" y="10508"/>
                </a:lnTo>
                <a:cubicBezTo>
                  <a:pt x="278410" y="241022"/>
                  <a:pt x="489787" y="530267"/>
                  <a:pt x="441611" y="863751"/>
                </a:cubicBezTo>
                <a:cubicBezTo>
                  <a:pt x="418542" y="1022632"/>
                  <a:pt x="337007" y="1166302"/>
                  <a:pt x="251011" y="1302895"/>
                </a:cubicBezTo>
                <a:cubicBezTo>
                  <a:pt x="215138" y="1359902"/>
                  <a:pt x="154723" y="1442480"/>
                  <a:pt x="74605" y="1543249"/>
                </a:cubicBezTo>
                <a:lnTo>
                  <a:pt x="0" y="163425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prstClr val="white"/>
              </a:solidFill>
              <a:latin typeface="Avenir Next LT Pro" panose="020B0504020202020204" pitchFamily="34" charset="0"/>
            </a:endParaRPr>
          </a:p>
        </p:txBody>
      </p:sp>
      <p:sp>
        <p:nvSpPr>
          <p:cNvPr id="12" name="Freeform: Shape 11">
            <a:extLst>
              <a:ext uri="{FF2B5EF4-FFF2-40B4-BE49-F238E27FC236}">
                <a16:creationId xmlns:a16="http://schemas.microsoft.com/office/drawing/2014/main" id="{19E083F6-57F4-487B-A766-EA0462B1EE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09459" y="6144069"/>
            <a:ext cx="4418271" cy="718159"/>
          </a:xfrm>
          <a:custGeom>
            <a:avLst/>
            <a:gdLst>
              <a:gd name="connsiteX0" fmla="*/ 1421452 w 4590626"/>
              <a:gd name="connsiteY0" fmla="*/ 0 h 713930"/>
              <a:gd name="connsiteX1" fmla="*/ 3247781 w 4590626"/>
              <a:gd name="connsiteY1" fmla="*/ 271915 h 713930"/>
              <a:gd name="connsiteX2" fmla="*/ 4517331 w 4590626"/>
              <a:gd name="connsiteY2" fmla="*/ 693394 h 713930"/>
              <a:gd name="connsiteX3" fmla="*/ 4590626 w 4590626"/>
              <a:gd name="connsiteY3" fmla="*/ 713930 h 713930"/>
              <a:gd name="connsiteX4" fmla="*/ 0 w 4590626"/>
              <a:gd name="connsiteY4" fmla="*/ 713930 h 713930"/>
              <a:gd name="connsiteX5" fmla="*/ 2854 w 4590626"/>
              <a:gd name="connsiteY5" fmla="*/ 705624 h 713930"/>
              <a:gd name="connsiteX6" fmla="*/ 226680 w 4590626"/>
              <a:gd name="connsiteY6" fmla="*/ 333970 h 713930"/>
              <a:gd name="connsiteX7" fmla="*/ 1160245 w 4590626"/>
              <a:gd name="connsiteY7" fmla="*/ 1178 h 713930"/>
              <a:gd name="connsiteX8" fmla="*/ 1421452 w 4590626"/>
              <a:gd name="connsiteY8" fmla="*/ 0 h 713930"/>
              <a:gd name="connsiteX0" fmla="*/ 1421452 w 4517331"/>
              <a:gd name="connsiteY0" fmla="*/ 0 h 713930"/>
              <a:gd name="connsiteX1" fmla="*/ 3247781 w 4517331"/>
              <a:gd name="connsiteY1" fmla="*/ 271915 h 713930"/>
              <a:gd name="connsiteX2" fmla="*/ 4517331 w 4517331"/>
              <a:gd name="connsiteY2" fmla="*/ 693394 h 713930"/>
              <a:gd name="connsiteX3" fmla="*/ 0 w 4517331"/>
              <a:gd name="connsiteY3" fmla="*/ 713930 h 713930"/>
              <a:gd name="connsiteX4" fmla="*/ 2854 w 4517331"/>
              <a:gd name="connsiteY4" fmla="*/ 705624 h 713930"/>
              <a:gd name="connsiteX5" fmla="*/ 226680 w 4517331"/>
              <a:gd name="connsiteY5" fmla="*/ 333970 h 713930"/>
              <a:gd name="connsiteX6" fmla="*/ 1160245 w 4517331"/>
              <a:gd name="connsiteY6" fmla="*/ 1178 h 713930"/>
              <a:gd name="connsiteX7" fmla="*/ 1421452 w 4517331"/>
              <a:gd name="connsiteY7" fmla="*/ 0 h 713930"/>
              <a:gd name="connsiteX0" fmla="*/ 0 w 4608771"/>
              <a:gd name="connsiteY0" fmla="*/ 713930 h 784834"/>
              <a:gd name="connsiteX1" fmla="*/ 2854 w 4608771"/>
              <a:gd name="connsiteY1" fmla="*/ 705624 h 784834"/>
              <a:gd name="connsiteX2" fmla="*/ 226680 w 4608771"/>
              <a:gd name="connsiteY2" fmla="*/ 333970 h 784834"/>
              <a:gd name="connsiteX3" fmla="*/ 1160245 w 4608771"/>
              <a:gd name="connsiteY3" fmla="*/ 1178 h 784834"/>
              <a:gd name="connsiteX4" fmla="*/ 1421452 w 4608771"/>
              <a:gd name="connsiteY4" fmla="*/ 0 h 784834"/>
              <a:gd name="connsiteX5" fmla="*/ 3247781 w 4608771"/>
              <a:gd name="connsiteY5" fmla="*/ 271915 h 784834"/>
              <a:gd name="connsiteX6" fmla="*/ 4608771 w 4608771"/>
              <a:gd name="connsiteY6" fmla="*/ 784834 h 784834"/>
              <a:gd name="connsiteX0" fmla="*/ 0 w 4418271"/>
              <a:gd name="connsiteY0" fmla="*/ 713930 h 718159"/>
              <a:gd name="connsiteX1" fmla="*/ 2854 w 4418271"/>
              <a:gd name="connsiteY1" fmla="*/ 705624 h 718159"/>
              <a:gd name="connsiteX2" fmla="*/ 226680 w 4418271"/>
              <a:gd name="connsiteY2" fmla="*/ 333970 h 718159"/>
              <a:gd name="connsiteX3" fmla="*/ 1160245 w 4418271"/>
              <a:gd name="connsiteY3" fmla="*/ 1178 h 718159"/>
              <a:gd name="connsiteX4" fmla="*/ 1421452 w 4418271"/>
              <a:gd name="connsiteY4" fmla="*/ 0 h 718159"/>
              <a:gd name="connsiteX5" fmla="*/ 3247781 w 4418271"/>
              <a:gd name="connsiteY5" fmla="*/ 271915 h 718159"/>
              <a:gd name="connsiteX6" fmla="*/ 4418271 w 4418271"/>
              <a:gd name="connsiteY6" fmla="*/ 718159 h 718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8271" h="718159">
                <a:moveTo>
                  <a:pt x="0" y="713930"/>
                </a:moveTo>
                <a:lnTo>
                  <a:pt x="2854" y="705624"/>
                </a:lnTo>
                <a:cubicBezTo>
                  <a:pt x="60059" y="562888"/>
                  <a:pt x="131373" y="433874"/>
                  <a:pt x="226680" y="333970"/>
                </a:cubicBezTo>
                <a:cubicBezTo>
                  <a:pt x="463632" y="85526"/>
                  <a:pt x="822395" y="5774"/>
                  <a:pt x="1160245" y="1178"/>
                </a:cubicBezTo>
                <a:lnTo>
                  <a:pt x="1421452" y="0"/>
                </a:lnTo>
                <a:cubicBezTo>
                  <a:pt x="2035274" y="3698"/>
                  <a:pt x="2748311" y="152222"/>
                  <a:pt x="3247781" y="271915"/>
                </a:cubicBezTo>
                <a:cubicBezTo>
                  <a:pt x="3747251" y="391608"/>
                  <a:pt x="3902480" y="501606"/>
                  <a:pt x="4418271" y="718159"/>
                </a:cubicBezTo>
              </a:path>
            </a:pathLst>
          </a:cu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useBgFill="1">
        <p:nvSpPr>
          <p:cNvPr id="14" name="Rectangle 13">
            <a:extLst>
              <a:ext uri="{FF2B5EF4-FFF2-40B4-BE49-F238E27FC236}">
                <a16:creationId xmlns:a16="http://schemas.microsoft.com/office/drawing/2014/main" id="{7A18C9FB-EC4C-4DAE-8F7D-C6E5AF6079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1">
            <a:extLst>
              <a:ext uri="{FF2B5EF4-FFF2-40B4-BE49-F238E27FC236}">
                <a16:creationId xmlns:a16="http://schemas.microsoft.com/office/drawing/2014/main" id="{E8323088-E6BC-4DD9-9D5B-037210865A62}"/>
              </a:ext>
            </a:extLst>
          </p:cNvPr>
          <p:cNvSpPr>
            <a:spLocks noGrp="1"/>
          </p:cNvSpPr>
          <p:nvPr>
            <p:ph type="title"/>
          </p:nvPr>
        </p:nvSpPr>
        <p:spPr>
          <a:xfrm>
            <a:off x="5919019" y="1523999"/>
            <a:ext cx="4648206" cy="1110713"/>
          </a:xfrm>
        </p:spPr>
        <p:txBody>
          <a:bodyPr vert="horz" lIns="91440" tIns="45720" rIns="91440" bIns="45720" rtlCol="0" anchor="b">
            <a:normAutofit/>
          </a:bodyPr>
          <a:lstStyle/>
          <a:p>
            <a:r>
              <a:rPr lang="en-US" sz="4400" kern="1200" dirty="0">
                <a:solidFill>
                  <a:schemeClr val="tx1"/>
                </a:solidFill>
                <a:latin typeface="+mj-lt"/>
                <a:ea typeface="+mj-ea"/>
                <a:cs typeface="+mj-cs"/>
              </a:rPr>
              <a:t>Contents</a:t>
            </a:r>
          </a:p>
        </p:txBody>
      </p:sp>
      <p:sp>
        <p:nvSpPr>
          <p:cNvPr id="3" name="Text Placeholder 2">
            <a:extLst>
              <a:ext uri="{FF2B5EF4-FFF2-40B4-BE49-F238E27FC236}">
                <a16:creationId xmlns:a16="http://schemas.microsoft.com/office/drawing/2014/main" id="{DCDFCFF8-4C15-48A1-8EA2-7A9AA23CAB69}"/>
              </a:ext>
            </a:extLst>
          </p:cNvPr>
          <p:cNvSpPr>
            <a:spLocks noGrp="1"/>
          </p:cNvSpPr>
          <p:nvPr>
            <p:ph type="body" idx="1"/>
          </p:nvPr>
        </p:nvSpPr>
        <p:spPr>
          <a:xfrm>
            <a:off x="5995225" y="2735479"/>
            <a:ext cx="4572000" cy="3362635"/>
          </a:xfrm>
        </p:spPr>
        <p:txBody>
          <a:bodyPr vert="horz" lIns="91440" tIns="45720" rIns="91440" bIns="45720" rtlCol="0">
            <a:normAutofit/>
          </a:bodyPr>
          <a:lstStyle/>
          <a:p>
            <a:pPr marL="457200" indent="-457200">
              <a:buFont typeface="+mj-lt"/>
              <a:buAutoNum type="arabicPeriod"/>
            </a:pPr>
            <a:r>
              <a:rPr lang="en-US" dirty="0">
                <a:solidFill>
                  <a:schemeClr val="tx1">
                    <a:alpha val="70000"/>
                  </a:schemeClr>
                </a:solidFill>
              </a:rPr>
              <a:t>LLMs Intro</a:t>
            </a:r>
          </a:p>
          <a:p>
            <a:pPr marL="457200" indent="-457200">
              <a:buFont typeface="+mj-lt"/>
              <a:buAutoNum type="arabicPeriod"/>
            </a:pPr>
            <a:r>
              <a:rPr lang="en-US" sz="2400" kern="1200" dirty="0">
                <a:solidFill>
                  <a:schemeClr val="tx1">
                    <a:alpha val="70000"/>
                  </a:schemeClr>
                </a:solidFill>
                <a:latin typeface="+mn-lt"/>
                <a:ea typeface="+mn-ea"/>
                <a:cs typeface="+mn-cs"/>
              </a:rPr>
              <a:t>Popular LLMs</a:t>
            </a:r>
          </a:p>
          <a:p>
            <a:pPr marL="457200" indent="-457200">
              <a:buFont typeface="+mj-lt"/>
              <a:buAutoNum type="arabicPeriod"/>
            </a:pPr>
            <a:r>
              <a:rPr lang="en-US" sz="2400" kern="1200" dirty="0">
                <a:solidFill>
                  <a:schemeClr val="tx1">
                    <a:alpha val="70000"/>
                  </a:schemeClr>
                </a:solidFill>
                <a:latin typeface="+mn-lt"/>
                <a:ea typeface="+mn-ea"/>
                <a:cs typeface="+mn-cs"/>
              </a:rPr>
              <a:t>Applications</a:t>
            </a:r>
          </a:p>
          <a:p>
            <a:pPr marL="457200" indent="-457200">
              <a:buFont typeface="+mj-lt"/>
              <a:buAutoNum type="arabicPeriod"/>
            </a:pPr>
            <a:r>
              <a:rPr lang="en-US" dirty="0">
                <a:solidFill>
                  <a:schemeClr val="tx1">
                    <a:alpha val="70000"/>
                  </a:schemeClr>
                </a:solidFill>
              </a:rPr>
              <a:t>Practical &amp; Ethical Considerations</a:t>
            </a:r>
          </a:p>
          <a:p>
            <a:pPr marL="457200" indent="-457200">
              <a:buFont typeface="+mj-lt"/>
              <a:buAutoNum type="arabicPeriod"/>
            </a:pPr>
            <a:r>
              <a:rPr lang="en-US" dirty="0">
                <a:solidFill>
                  <a:schemeClr val="tx1">
                    <a:alpha val="70000"/>
                  </a:schemeClr>
                </a:solidFill>
              </a:rPr>
              <a:t>Using LLMs effectively</a:t>
            </a:r>
          </a:p>
        </p:txBody>
      </p:sp>
      <p:sp>
        <p:nvSpPr>
          <p:cNvPr id="16" name="Freeform: Shape 15">
            <a:extLst>
              <a:ext uri="{FF2B5EF4-FFF2-40B4-BE49-F238E27FC236}">
                <a16:creationId xmlns:a16="http://schemas.microsoft.com/office/drawing/2014/main" id="{E6958E70-80C5-4642-B5AC-ACDBCB1306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040564"/>
            <a:ext cx="4337539" cy="5817436"/>
          </a:xfrm>
          <a:custGeom>
            <a:avLst/>
            <a:gdLst>
              <a:gd name="connsiteX0" fmla="*/ 1162193 w 4337539"/>
              <a:gd name="connsiteY0" fmla="*/ 710 h 5817436"/>
              <a:gd name="connsiteX1" fmla="*/ 1585945 w 4337539"/>
              <a:gd name="connsiteY1" fmla="*/ 47742 h 5817436"/>
              <a:gd name="connsiteX2" fmla="*/ 2955874 w 4337539"/>
              <a:gd name="connsiteY2" fmla="*/ 845238 h 5817436"/>
              <a:gd name="connsiteX3" fmla="*/ 3985793 w 4337539"/>
              <a:gd name="connsiteY3" fmla="*/ 2263621 h 5817436"/>
              <a:gd name="connsiteX4" fmla="*/ 3471030 w 4337539"/>
              <a:gd name="connsiteY4" fmla="*/ 5609583 h 5817436"/>
              <a:gd name="connsiteX5" fmla="*/ 3330983 w 4337539"/>
              <a:gd name="connsiteY5" fmla="*/ 5817436 h 5817436"/>
              <a:gd name="connsiteX6" fmla="*/ 0 w 4337539"/>
              <a:gd name="connsiteY6" fmla="*/ 5817436 h 5817436"/>
              <a:gd name="connsiteX7" fmla="*/ 0 w 4337539"/>
              <a:gd name="connsiteY7" fmla="*/ 181400 h 5817436"/>
              <a:gd name="connsiteX8" fmla="*/ 365311 w 4337539"/>
              <a:gd name="connsiteY8" fmla="*/ 94304 h 5817436"/>
              <a:gd name="connsiteX9" fmla="*/ 1162193 w 4337539"/>
              <a:gd name="connsiteY9" fmla="*/ 710 h 5817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37539" h="5817436">
                <a:moveTo>
                  <a:pt x="1162193" y="710"/>
                </a:moveTo>
                <a:cubicBezTo>
                  <a:pt x="1309881" y="4175"/>
                  <a:pt x="1450916" y="20264"/>
                  <a:pt x="1585945" y="47742"/>
                </a:cubicBezTo>
                <a:cubicBezTo>
                  <a:pt x="2125847" y="157580"/>
                  <a:pt x="2569194" y="449669"/>
                  <a:pt x="2955874" y="845238"/>
                </a:cubicBezTo>
                <a:cubicBezTo>
                  <a:pt x="3342552" y="1240809"/>
                  <a:pt x="3672563" y="1739861"/>
                  <a:pt x="3985793" y="2263621"/>
                </a:cubicBezTo>
                <a:cubicBezTo>
                  <a:pt x="4713945" y="3480830"/>
                  <a:pt x="4197469" y="4515211"/>
                  <a:pt x="3471030" y="5609583"/>
                </a:cubicBezTo>
                <a:lnTo>
                  <a:pt x="3330983" y="5817436"/>
                </a:lnTo>
                <a:lnTo>
                  <a:pt x="0" y="5817436"/>
                </a:lnTo>
                <a:lnTo>
                  <a:pt x="0" y="181400"/>
                </a:lnTo>
                <a:lnTo>
                  <a:pt x="365311" y="94304"/>
                </a:lnTo>
                <a:cubicBezTo>
                  <a:pt x="651420" y="24227"/>
                  <a:pt x="916047" y="-5064"/>
                  <a:pt x="1162193" y="71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3DC8DFAE-D351-4C9E-B50E-9D41554040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917358">
            <a:off x="-804994" y="946220"/>
            <a:ext cx="5867664" cy="5317986"/>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 name="connsiteX0" fmla="*/ 0 w 1085312"/>
              <a:gd name="connsiteY0" fmla="*/ 0 h 2441440"/>
              <a:gd name="connsiteX1" fmla="*/ 53089 w 1085312"/>
              <a:gd name="connsiteY1" fmla="*/ 4542 h 2441440"/>
              <a:gd name="connsiteX2" fmla="*/ 790077 w 1085312"/>
              <a:gd name="connsiteY2" fmla="*/ 872756 h 2441440"/>
              <a:gd name="connsiteX3" fmla="*/ 1085252 w 1085312"/>
              <a:gd name="connsiteY3" fmla="*/ 1943649 h 2441440"/>
              <a:gd name="connsiteX4" fmla="*/ 1064832 w 1085312"/>
              <a:gd name="connsiteY4" fmla="*/ 2198094 h 2441440"/>
              <a:gd name="connsiteX5" fmla="*/ 1043734 w 1085312"/>
              <a:gd name="connsiteY5" fmla="*/ 2315675 h 2441440"/>
              <a:gd name="connsiteX6" fmla="*/ 59456 w 1085312"/>
              <a:gd name="connsiteY6" fmla="*/ 2441440 h 2441440"/>
              <a:gd name="connsiteX0" fmla="*/ 0 w 1085312"/>
              <a:gd name="connsiteY0" fmla="*/ 0 h 2315675"/>
              <a:gd name="connsiteX1" fmla="*/ 53089 w 1085312"/>
              <a:gd name="connsiteY1" fmla="*/ 4542 h 2315675"/>
              <a:gd name="connsiteX2" fmla="*/ 790077 w 1085312"/>
              <a:gd name="connsiteY2" fmla="*/ 872756 h 2315675"/>
              <a:gd name="connsiteX3" fmla="*/ 1085252 w 1085312"/>
              <a:gd name="connsiteY3" fmla="*/ 1943649 h 2315675"/>
              <a:gd name="connsiteX4" fmla="*/ 1064832 w 1085312"/>
              <a:gd name="connsiteY4" fmla="*/ 2198094 h 2315675"/>
              <a:gd name="connsiteX5" fmla="*/ 1043734 w 1085312"/>
              <a:gd name="connsiteY5"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5312" h="2315675">
                <a:moveTo>
                  <a:pt x="0" y="0"/>
                </a:move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Avenir Next LT Pro Light"/>
            </a:endParaRPr>
          </a:p>
        </p:txBody>
      </p:sp>
    </p:spTree>
    <p:extLst>
      <p:ext uri="{BB962C8B-B14F-4D97-AF65-F5344CB8AC3E}">
        <p14:creationId xmlns:p14="http://schemas.microsoft.com/office/powerpoint/2010/main" val="160669625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2">
            <a:alpha val="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944F4D-22F4-64F0-EE90-5CE784E5D19D}"/>
              </a:ext>
            </a:extLst>
          </p:cNvPr>
          <p:cNvSpPr>
            <a:spLocks noGrp="1"/>
          </p:cNvSpPr>
          <p:nvPr>
            <p:ph type="title"/>
          </p:nvPr>
        </p:nvSpPr>
        <p:spPr/>
        <p:txBody>
          <a:bodyPr/>
          <a:lstStyle/>
          <a:p>
            <a:r>
              <a:rPr lang="en-US" dirty="0">
                <a:solidFill>
                  <a:schemeClr val="bg2"/>
                </a:solidFill>
              </a:rPr>
              <a:t>Mitigating Bias &amp; Maximizing Performance</a:t>
            </a:r>
          </a:p>
        </p:txBody>
      </p:sp>
      <p:sp>
        <p:nvSpPr>
          <p:cNvPr id="3" name="Content Placeholder 2">
            <a:extLst>
              <a:ext uri="{FF2B5EF4-FFF2-40B4-BE49-F238E27FC236}">
                <a16:creationId xmlns:a16="http://schemas.microsoft.com/office/drawing/2014/main" id="{6C13F941-347D-C93E-8FB7-B463BE7BACE5}"/>
              </a:ext>
            </a:extLst>
          </p:cNvPr>
          <p:cNvSpPr>
            <a:spLocks noGrp="1"/>
          </p:cNvSpPr>
          <p:nvPr>
            <p:ph idx="1"/>
          </p:nvPr>
        </p:nvSpPr>
        <p:spPr>
          <a:xfrm>
            <a:off x="762000" y="2286000"/>
            <a:ext cx="10668000" cy="4307305"/>
          </a:xfrm>
        </p:spPr>
        <p:txBody>
          <a:bodyPr>
            <a:normAutofit/>
          </a:bodyPr>
          <a:lstStyle/>
          <a:p>
            <a:r>
              <a:rPr lang="en-US" sz="2000" dirty="0">
                <a:solidFill>
                  <a:schemeClr val="tx2">
                    <a:lumMod val="90000"/>
                  </a:schemeClr>
                </a:solidFill>
              </a:rPr>
              <a:t>Train a LLM from ground-up</a:t>
            </a:r>
          </a:p>
          <a:p>
            <a:pPr lvl="1"/>
            <a:r>
              <a:rPr lang="en-US" sz="1600" dirty="0">
                <a:solidFill>
                  <a:schemeClr val="tx2">
                    <a:lumMod val="90000"/>
                  </a:schemeClr>
                </a:solidFill>
              </a:rPr>
              <a:t>High Reward &amp; High Costs</a:t>
            </a:r>
          </a:p>
          <a:p>
            <a:r>
              <a:rPr lang="en-US" sz="2000" dirty="0">
                <a:solidFill>
                  <a:schemeClr val="bg2"/>
                </a:solidFill>
              </a:rPr>
              <a:t>Fine tuning</a:t>
            </a:r>
          </a:p>
          <a:p>
            <a:pPr lvl="1"/>
            <a:r>
              <a:rPr lang="en-US" sz="1600" dirty="0">
                <a:solidFill>
                  <a:schemeClr val="bg2"/>
                </a:solidFill>
              </a:rPr>
              <a:t>Using your own data</a:t>
            </a:r>
          </a:p>
          <a:p>
            <a:pPr lvl="1"/>
            <a:r>
              <a:rPr lang="en-US" sz="1600" dirty="0">
                <a:solidFill>
                  <a:schemeClr val="bg2"/>
                </a:solidFill>
              </a:rPr>
              <a:t>Only update some parameters</a:t>
            </a:r>
          </a:p>
          <a:p>
            <a:pPr lvl="1"/>
            <a:r>
              <a:rPr lang="en-US" sz="1600" dirty="0">
                <a:solidFill>
                  <a:schemeClr val="bg2"/>
                </a:solidFill>
              </a:rPr>
              <a:t>Can be VERY effective</a:t>
            </a:r>
          </a:p>
          <a:p>
            <a:r>
              <a:rPr lang="en-US" sz="2000" dirty="0">
                <a:solidFill>
                  <a:schemeClr val="tx2">
                    <a:lumMod val="90000"/>
                  </a:schemeClr>
                </a:solidFill>
              </a:rPr>
              <a:t>Prompt Engineering</a:t>
            </a:r>
          </a:p>
          <a:p>
            <a:pPr lvl="1"/>
            <a:r>
              <a:rPr lang="en-US" sz="1600" dirty="0">
                <a:solidFill>
                  <a:schemeClr val="tx2">
                    <a:lumMod val="90000"/>
                  </a:schemeClr>
                </a:solidFill>
              </a:rPr>
              <a:t>Not touching the internals of the model</a:t>
            </a:r>
          </a:p>
          <a:p>
            <a:pPr lvl="1"/>
            <a:r>
              <a:rPr lang="en-US" sz="1600" dirty="0">
                <a:solidFill>
                  <a:schemeClr val="tx2">
                    <a:lumMod val="90000"/>
                  </a:schemeClr>
                </a:solidFill>
              </a:rPr>
              <a:t>Only change your instructions to the model</a:t>
            </a:r>
          </a:p>
          <a:p>
            <a:endParaRPr lang="en-US" sz="2000" dirty="0">
              <a:solidFill>
                <a:schemeClr val="bg2"/>
              </a:solidFill>
            </a:endParaRPr>
          </a:p>
        </p:txBody>
      </p:sp>
      <p:pic>
        <p:nvPicPr>
          <p:cNvPr id="6" name="Picture 5">
            <a:extLst>
              <a:ext uri="{FF2B5EF4-FFF2-40B4-BE49-F238E27FC236}">
                <a16:creationId xmlns:a16="http://schemas.microsoft.com/office/drawing/2014/main" id="{F5993C13-201C-FDA7-97CC-B6EAC64CC44E}"/>
              </a:ext>
            </a:extLst>
          </p:cNvPr>
          <p:cNvPicPr>
            <a:picLocks noChangeAspect="1"/>
          </p:cNvPicPr>
          <p:nvPr/>
        </p:nvPicPr>
        <p:blipFill>
          <a:blip r:embed="rId2"/>
          <a:stretch>
            <a:fillRect/>
          </a:stretch>
        </p:blipFill>
        <p:spPr>
          <a:xfrm>
            <a:off x="5149516" y="2051956"/>
            <a:ext cx="7042484" cy="3296482"/>
          </a:xfrm>
          <a:prstGeom prst="rect">
            <a:avLst/>
          </a:prstGeom>
        </p:spPr>
      </p:pic>
      <p:sp>
        <p:nvSpPr>
          <p:cNvPr id="7" name="Rectangle: Rounded Corners 6">
            <a:extLst>
              <a:ext uri="{FF2B5EF4-FFF2-40B4-BE49-F238E27FC236}">
                <a16:creationId xmlns:a16="http://schemas.microsoft.com/office/drawing/2014/main" id="{0B6DECED-5434-713F-EF30-222FEB310099}"/>
              </a:ext>
            </a:extLst>
          </p:cNvPr>
          <p:cNvSpPr/>
          <p:nvPr/>
        </p:nvSpPr>
        <p:spPr>
          <a:xfrm>
            <a:off x="5149516" y="3677295"/>
            <a:ext cx="6949440" cy="211312"/>
          </a:xfrm>
          <a:prstGeom prst="roundRect">
            <a:avLst/>
          </a:prstGeom>
          <a:noFill/>
          <a:ln w="2222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2">
            <a:extLst>
              <a:ext uri="{FF2B5EF4-FFF2-40B4-BE49-F238E27FC236}">
                <a16:creationId xmlns:a16="http://schemas.microsoft.com/office/drawing/2014/main" id="{2245F22B-A36C-FBC9-26A4-55486DFBBFF7}"/>
              </a:ext>
            </a:extLst>
          </p:cNvPr>
          <p:cNvSpPr txBox="1">
            <a:spLocks/>
          </p:cNvSpPr>
          <p:nvPr/>
        </p:nvSpPr>
        <p:spPr>
          <a:xfrm>
            <a:off x="6213107" y="5394960"/>
            <a:ext cx="4915301" cy="68339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5000"/>
              </a:lnSpc>
              <a:spcBef>
                <a:spcPts val="1000"/>
              </a:spcBef>
              <a:buFont typeface="Arial" panose="020B0604020202020204" pitchFamily="34" charset="0"/>
              <a:buChar char="•"/>
              <a:defRPr sz="2800" kern="1200">
                <a:solidFill>
                  <a:schemeClr val="tx1">
                    <a:alpha val="70000"/>
                  </a:schemeClr>
                </a:solidFill>
                <a:latin typeface="+mn-lt"/>
                <a:ea typeface="+mn-ea"/>
                <a:cs typeface="+mn-cs"/>
              </a:defRPr>
            </a:lvl1pPr>
            <a:lvl2pPr marL="685800" indent="-228600" algn="l" defTabSz="914400" rtl="0" eaLnBrk="1" latinLnBrk="0" hangingPunct="1">
              <a:lnSpc>
                <a:spcPct val="125000"/>
              </a:lnSpc>
              <a:spcBef>
                <a:spcPts val="500"/>
              </a:spcBef>
              <a:buFont typeface="Arial" panose="020B0604020202020204" pitchFamily="34" charset="0"/>
              <a:buChar char="•"/>
              <a:defRPr sz="2400" kern="1200">
                <a:solidFill>
                  <a:schemeClr val="tx1">
                    <a:alpha val="70000"/>
                  </a:schemeClr>
                </a:solidFill>
                <a:latin typeface="+mn-lt"/>
                <a:ea typeface="+mn-ea"/>
                <a:cs typeface="+mn-cs"/>
              </a:defRPr>
            </a:lvl2pPr>
            <a:lvl3pPr marL="1143000" indent="-228600" algn="l" defTabSz="914400" rtl="0" eaLnBrk="1" latinLnBrk="0" hangingPunct="1">
              <a:lnSpc>
                <a:spcPct val="125000"/>
              </a:lnSpc>
              <a:spcBef>
                <a:spcPts val="500"/>
              </a:spcBef>
              <a:buFont typeface="Arial" panose="020B0604020202020204" pitchFamily="34" charset="0"/>
              <a:buChar char="•"/>
              <a:defRPr sz="2000" kern="1200">
                <a:solidFill>
                  <a:schemeClr val="tx1">
                    <a:alpha val="70000"/>
                  </a:schemeClr>
                </a:solidFill>
                <a:latin typeface="+mn-lt"/>
                <a:ea typeface="+mn-ea"/>
                <a:cs typeface="+mn-cs"/>
              </a:defRPr>
            </a:lvl3pPr>
            <a:lvl4pPr marL="1600200" indent="-228600" algn="l" defTabSz="914400" rtl="0" eaLnBrk="1" latinLnBrk="0" hangingPunct="1">
              <a:lnSpc>
                <a:spcPct val="125000"/>
              </a:lnSpc>
              <a:spcBef>
                <a:spcPts val="500"/>
              </a:spcBef>
              <a:buFont typeface="Arial" panose="020B0604020202020204" pitchFamily="34" charset="0"/>
              <a:buChar char="•"/>
              <a:defRPr sz="1800" kern="1200">
                <a:solidFill>
                  <a:schemeClr val="tx1">
                    <a:alpha val="70000"/>
                  </a:schemeClr>
                </a:solidFill>
                <a:latin typeface="+mn-lt"/>
                <a:ea typeface="+mn-ea"/>
                <a:cs typeface="+mn-cs"/>
              </a:defRPr>
            </a:lvl4pPr>
            <a:lvl5pPr marL="2057400" indent="-228600" algn="l" defTabSz="914400" rtl="0" eaLnBrk="1" latinLnBrk="0" hangingPunct="1">
              <a:lnSpc>
                <a:spcPct val="125000"/>
              </a:lnSpc>
              <a:spcBef>
                <a:spcPts val="500"/>
              </a:spcBef>
              <a:buFont typeface="Arial" panose="020B0604020202020204" pitchFamily="34" charset="0"/>
              <a:buChar char="•"/>
              <a:defRPr sz="1800" kern="1200">
                <a:solidFill>
                  <a:schemeClr val="tx1">
                    <a:alpha val="7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dirty="0">
                <a:solidFill>
                  <a:schemeClr val="bg2"/>
                </a:solidFill>
              </a:rPr>
              <a:t>Fine-tuned LLMs can beat foundation LLMs (BERT) &amp; other traditional ML and NNs approaches</a:t>
            </a:r>
            <a:endParaRPr lang="en-US" sz="1200" dirty="0">
              <a:solidFill>
                <a:schemeClr val="bg2"/>
              </a:solidFill>
            </a:endParaRPr>
          </a:p>
          <a:p>
            <a:pPr lvl="1"/>
            <a:endParaRPr lang="en-US" sz="1200" dirty="0">
              <a:solidFill>
                <a:schemeClr val="bg2"/>
              </a:solidFill>
            </a:endParaRPr>
          </a:p>
        </p:txBody>
      </p:sp>
    </p:spTree>
    <p:extLst>
      <p:ext uri="{BB962C8B-B14F-4D97-AF65-F5344CB8AC3E}">
        <p14:creationId xmlns:p14="http://schemas.microsoft.com/office/powerpoint/2010/main" val="90596454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2">
            <a:alpha val="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944F4D-22F4-64F0-EE90-5CE784E5D19D}"/>
              </a:ext>
            </a:extLst>
          </p:cNvPr>
          <p:cNvSpPr>
            <a:spLocks noGrp="1"/>
          </p:cNvSpPr>
          <p:nvPr>
            <p:ph type="title"/>
          </p:nvPr>
        </p:nvSpPr>
        <p:spPr/>
        <p:txBody>
          <a:bodyPr/>
          <a:lstStyle/>
          <a:p>
            <a:r>
              <a:rPr lang="en-US" dirty="0">
                <a:solidFill>
                  <a:schemeClr val="bg2"/>
                </a:solidFill>
              </a:rPr>
              <a:t>Mitigating Bias &amp; Maximizing Performance</a:t>
            </a:r>
          </a:p>
        </p:txBody>
      </p:sp>
      <p:sp>
        <p:nvSpPr>
          <p:cNvPr id="3" name="Content Placeholder 2">
            <a:extLst>
              <a:ext uri="{FF2B5EF4-FFF2-40B4-BE49-F238E27FC236}">
                <a16:creationId xmlns:a16="http://schemas.microsoft.com/office/drawing/2014/main" id="{6C13F941-347D-C93E-8FB7-B463BE7BACE5}"/>
              </a:ext>
            </a:extLst>
          </p:cNvPr>
          <p:cNvSpPr>
            <a:spLocks noGrp="1"/>
          </p:cNvSpPr>
          <p:nvPr>
            <p:ph idx="1"/>
          </p:nvPr>
        </p:nvSpPr>
        <p:spPr>
          <a:xfrm>
            <a:off x="762000" y="2286000"/>
            <a:ext cx="10668000" cy="4307305"/>
          </a:xfrm>
        </p:spPr>
        <p:txBody>
          <a:bodyPr>
            <a:normAutofit/>
          </a:bodyPr>
          <a:lstStyle/>
          <a:p>
            <a:r>
              <a:rPr lang="en-US" sz="2000" dirty="0">
                <a:solidFill>
                  <a:schemeClr val="bg2"/>
                </a:solidFill>
              </a:rPr>
              <a:t>Train a LLM from ground-up</a:t>
            </a:r>
          </a:p>
          <a:p>
            <a:pPr lvl="1"/>
            <a:r>
              <a:rPr lang="en-US" sz="1600" dirty="0">
                <a:solidFill>
                  <a:schemeClr val="bg2"/>
                </a:solidFill>
              </a:rPr>
              <a:t>High Reward &amp; High Costs</a:t>
            </a:r>
          </a:p>
          <a:p>
            <a:r>
              <a:rPr lang="en-US" sz="2000" dirty="0">
                <a:solidFill>
                  <a:schemeClr val="bg2"/>
                </a:solidFill>
              </a:rPr>
              <a:t>Fine tuning</a:t>
            </a:r>
          </a:p>
          <a:p>
            <a:pPr lvl="1"/>
            <a:r>
              <a:rPr lang="en-US" sz="1600" dirty="0">
                <a:solidFill>
                  <a:schemeClr val="bg2"/>
                </a:solidFill>
              </a:rPr>
              <a:t>Using your own data</a:t>
            </a:r>
          </a:p>
          <a:p>
            <a:pPr lvl="1"/>
            <a:r>
              <a:rPr lang="en-US" sz="1600" dirty="0">
                <a:solidFill>
                  <a:schemeClr val="bg2"/>
                </a:solidFill>
              </a:rPr>
              <a:t>Only update some parameters</a:t>
            </a:r>
          </a:p>
          <a:p>
            <a:r>
              <a:rPr lang="en-US" sz="2000" dirty="0">
                <a:solidFill>
                  <a:schemeClr val="bg2"/>
                </a:solidFill>
              </a:rPr>
              <a:t>Prompt Engineering</a:t>
            </a:r>
          </a:p>
          <a:p>
            <a:pPr lvl="1"/>
            <a:r>
              <a:rPr lang="en-US" sz="1600" dirty="0">
                <a:solidFill>
                  <a:schemeClr val="bg2"/>
                </a:solidFill>
              </a:rPr>
              <a:t>Not touching the internals of the model</a:t>
            </a:r>
          </a:p>
          <a:p>
            <a:pPr lvl="1"/>
            <a:r>
              <a:rPr lang="en-US" sz="1600" dirty="0">
                <a:solidFill>
                  <a:schemeClr val="bg2"/>
                </a:solidFill>
              </a:rPr>
              <a:t>Only change your instructions to the model</a:t>
            </a:r>
          </a:p>
          <a:p>
            <a:pPr lvl="1"/>
            <a:r>
              <a:rPr lang="en-US" sz="1600" dirty="0">
                <a:solidFill>
                  <a:schemeClr val="bg2"/>
                </a:solidFill>
              </a:rPr>
              <a:t>Can improve LLM performance &amp; limit bias</a:t>
            </a:r>
          </a:p>
          <a:p>
            <a:endParaRPr lang="en-US" sz="2000" dirty="0">
              <a:solidFill>
                <a:schemeClr val="bg2"/>
              </a:solidFill>
            </a:endParaRPr>
          </a:p>
        </p:txBody>
      </p:sp>
    </p:spTree>
    <p:extLst>
      <p:ext uri="{BB962C8B-B14F-4D97-AF65-F5344CB8AC3E}">
        <p14:creationId xmlns:p14="http://schemas.microsoft.com/office/powerpoint/2010/main" val="177408759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2">
            <a:alpha val="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944F4D-22F4-64F0-EE90-5CE784E5D19D}"/>
              </a:ext>
            </a:extLst>
          </p:cNvPr>
          <p:cNvSpPr>
            <a:spLocks noGrp="1"/>
          </p:cNvSpPr>
          <p:nvPr>
            <p:ph type="title"/>
          </p:nvPr>
        </p:nvSpPr>
        <p:spPr/>
        <p:txBody>
          <a:bodyPr/>
          <a:lstStyle/>
          <a:p>
            <a:r>
              <a:rPr lang="en-US" dirty="0">
                <a:solidFill>
                  <a:schemeClr val="bg2"/>
                </a:solidFill>
              </a:rPr>
              <a:t>Prompt Engineering</a:t>
            </a:r>
            <a:br>
              <a:rPr lang="en-US" dirty="0">
                <a:solidFill>
                  <a:schemeClr val="bg2"/>
                </a:solidFill>
              </a:rPr>
            </a:br>
            <a:r>
              <a:rPr lang="en-US" dirty="0">
                <a:solidFill>
                  <a:schemeClr val="bg2"/>
                </a:solidFill>
              </a:rPr>
              <a:t>(Example in Appendix)</a:t>
            </a:r>
          </a:p>
        </p:txBody>
      </p:sp>
      <p:sp>
        <p:nvSpPr>
          <p:cNvPr id="3" name="Content Placeholder 2">
            <a:extLst>
              <a:ext uri="{FF2B5EF4-FFF2-40B4-BE49-F238E27FC236}">
                <a16:creationId xmlns:a16="http://schemas.microsoft.com/office/drawing/2014/main" id="{6C13F941-347D-C93E-8FB7-B463BE7BACE5}"/>
              </a:ext>
            </a:extLst>
          </p:cNvPr>
          <p:cNvSpPr>
            <a:spLocks noGrp="1"/>
          </p:cNvSpPr>
          <p:nvPr>
            <p:ph idx="1"/>
          </p:nvPr>
        </p:nvSpPr>
        <p:spPr>
          <a:xfrm>
            <a:off x="762000" y="2286000"/>
            <a:ext cx="10668000" cy="3541363"/>
          </a:xfrm>
        </p:spPr>
        <p:txBody>
          <a:bodyPr>
            <a:normAutofit/>
          </a:bodyPr>
          <a:lstStyle/>
          <a:p>
            <a:r>
              <a:rPr lang="en-US" sz="2000" dirty="0">
                <a:solidFill>
                  <a:schemeClr val="bg2"/>
                </a:solidFill>
              </a:rPr>
              <a:t>Goal: Craft the prompt to make LLM outputs meet your requirements</a:t>
            </a:r>
          </a:p>
          <a:p>
            <a:r>
              <a:rPr lang="en-US" sz="2000" dirty="0">
                <a:solidFill>
                  <a:schemeClr val="bg2"/>
                </a:solidFill>
              </a:rPr>
              <a:t>Applicable for both API users &amp; chat box users</a:t>
            </a:r>
          </a:p>
          <a:p>
            <a:r>
              <a:rPr lang="en-US" sz="2000" dirty="0">
                <a:solidFill>
                  <a:schemeClr val="bg2"/>
                </a:solidFill>
              </a:rPr>
              <a:t>Key idea: Since an LLM is big &amp; flexible,</a:t>
            </a:r>
            <a:r>
              <a:rPr lang="en-US" sz="2000" dirty="0">
                <a:solidFill>
                  <a:schemeClr val="bg2"/>
                </a:solidFill>
                <a:sym typeface="Wingdings" panose="05000000000000000000" pitchFamily="2" charset="2"/>
              </a:rPr>
              <a:t> its responses have high variance</a:t>
            </a:r>
          </a:p>
          <a:p>
            <a:pPr lvl="1"/>
            <a:r>
              <a:rPr lang="en-US" sz="1800" dirty="0">
                <a:solidFill>
                  <a:schemeClr val="bg2"/>
                </a:solidFill>
                <a:sym typeface="Wingdings" panose="05000000000000000000" pitchFamily="2" charset="2"/>
              </a:rPr>
              <a:t> A prompt should l</a:t>
            </a:r>
            <a:r>
              <a:rPr lang="en-US" sz="1800" dirty="0">
                <a:solidFill>
                  <a:schemeClr val="bg2"/>
                </a:solidFill>
              </a:rPr>
              <a:t>imit the range of possibilities for LLM response</a:t>
            </a:r>
            <a:endParaRPr lang="en-US" sz="1400" dirty="0">
              <a:solidFill>
                <a:schemeClr val="bg2"/>
              </a:solidFill>
            </a:endParaRPr>
          </a:p>
          <a:p>
            <a:endParaRPr lang="en-US" sz="2000" dirty="0">
              <a:solidFill>
                <a:schemeClr val="bg2"/>
              </a:solidFill>
            </a:endParaRPr>
          </a:p>
        </p:txBody>
      </p:sp>
    </p:spTree>
    <p:extLst>
      <p:ext uri="{BB962C8B-B14F-4D97-AF65-F5344CB8AC3E}">
        <p14:creationId xmlns:p14="http://schemas.microsoft.com/office/powerpoint/2010/main" val="3937834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2">
            <a:alpha val="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944F4D-22F4-64F0-EE90-5CE784E5D19D}"/>
              </a:ext>
            </a:extLst>
          </p:cNvPr>
          <p:cNvSpPr>
            <a:spLocks noGrp="1"/>
          </p:cNvSpPr>
          <p:nvPr>
            <p:ph type="title"/>
          </p:nvPr>
        </p:nvSpPr>
        <p:spPr/>
        <p:txBody>
          <a:bodyPr/>
          <a:lstStyle/>
          <a:p>
            <a:r>
              <a:rPr lang="en-US" dirty="0">
                <a:solidFill>
                  <a:schemeClr val="bg2"/>
                </a:solidFill>
              </a:rPr>
              <a:t>Prompt Engineering</a:t>
            </a:r>
          </a:p>
        </p:txBody>
      </p:sp>
      <p:sp>
        <p:nvSpPr>
          <p:cNvPr id="3" name="Content Placeholder 2">
            <a:extLst>
              <a:ext uri="{FF2B5EF4-FFF2-40B4-BE49-F238E27FC236}">
                <a16:creationId xmlns:a16="http://schemas.microsoft.com/office/drawing/2014/main" id="{6C13F941-347D-C93E-8FB7-B463BE7BACE5}"/>
              </a:ext>
            </a:extLst>
          </p:cNvPr>
          <p:cNvSpPr>
            <a:spLocks noGrp="1"/>
          </p:cNvSpPr>
          <p:nvPr>
            <p:ph idx="1"/>
          </p:nvPr>
        </p:nvSpPr>
        <p:spPr>
          <a:xfrm>
            <a:off x="762000" y="2176271"/>
            <a:ext cx="10668000" cy="3541363"/>
          </a:xfrm>
        </p:spPr>
        <p:txBody>
          <a:bodyPr>
            <a:normAutofit/>
          </a:bodyPr>
          <a:lstStyle/>
          <a:p>
            <a:pPr marL="457200" indent="-457200">
              <a:buFont typeface="+mj-lt"/>
              <a:buAutoNum type="arabicPeriod"/>
            </a:pPr>
            <a:r>
              <a:rPr lang="en-US" sz="2000" dirty="0">
                <a:solidFill>
                  <a:schemeClr val="bg2"/>
                </a:solidFill>
              </a:rPr>
              <a:t>Provide context: add details about</a:t>
            </a:r>
          </a:p>
          <a:p>
            <a:pPr lvl="1"/>
            <a:r>
              <a:rPr lang="en-US" sz="1600" dirty="0">
                <a:solidFill>
                  <a:schemeClr val="bg2"/>
                </a:solidFill>
              </a:rPr>
              <a:t>Your task</a:t>
            </a:r>
          </a:p>
          <a:p>
            <a:pPr lvl="1"/>
            <a:r>
              <a:rPr lang="en-US" sz="1600" dirty="0">
                <a:solidFill>
                  <a:schemeClr val="bg2"/>
                </a:solidFill>
              </a:rPr>
              <a:t>Your purpose/goal</a:t>
            </a:r>
          </a:p>
          <a:p>
            <a:pPr marL="457200" indent="-457200">
              <a:buFont typeface="+mj-lt"/>
              <a:buAutoNum type="arabicPeriod"/>
            </a:pPr>
            <a:r>
              <a:rPr lang="en-US" sz="2000" dirty="0">
                <a:solidFill>
                  <a:schemeClr val="bg2"/>
                </a:solidFill>
              </a:rPr>
              <a:t>Output: Give detailed instructions about how you want the output to be made</a:t>
            </a:r>
          </a:p>
        </p:txBody>
      </p:sp>
      <p:pic>
        <p:nvPicPr>
          <p:cNvPr id="5" name="Picture 4">
            <a:extLst>
              <a:ext uri="{FF2B5EF4-FFF2-40B4-BE49-F238E27FC236}">
                <a16:creationId xmlns:a16="http://schemas.microsoft.com/office/drawing/2014/main" id="{B4750BAF-3E74-0FEF-B7E4-F60F8F1867D3}"/>
              </a:ext>
            </a:extLst>
          </p:cNvPr>
          <p:cNvPicPr>
            <a:picLocks noChangeAspect="1"/>
          </p:cNvPicPr>
          <p:nvPr/>
        </p:nvPicPr>
        <p:blipFill>
          <a:blip r:embed="rId2"/>
          <a:stretch>
            <a:fillRect/>
          </a:stretch>
        </p:blipFill>
        <p:spPr>
          <a:xfrm>
            <a:off x="2004110" y="3904489"/>
            <a:ext cx="8183780" cy="2843784"/>
          </a:xfrm>
          <a:prstGeom prst="rect">
            <a:avLst/>
          </a:prstGeom>
        </p:spPr>
      </p:pic>
    </p:spTree>
    <p:extLst>
      <p:ext uri="{BB962C8B-B14F-4D97-AF65-F5344CB8AC3E}">
        <p14:creationId xmlns:p14="http://schemas.microsoft.com/office/powerpoint/2010/main" val="319002497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2">
            <a:alpha val="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944F4D-22F4-64F0-EE90-5CE784E5D19D}"/>
              </a:ext>
            </a:extLst>
          </p:cNvPr>
          <p:cNvSpPr>
            <a:spLocks noGrp="1"/>
          </p:cNvSpPr>
          <p:nvPr>
            <p:ph type="title"/>
          </p:nvPr>
        </p:nvSpPr>
        <p:spPr/>
        <p:txBody>
          <a:bodyPr/>
          <a:lstStyle/>
          <a:p>
            <a:r>
              <a:rPr lang="en-US" dirty="0">
                <a:solidFill>
                  <a:schemeClr val="bg2"/>
                </a:solidFill>
              </a:rPr>
              <a:t>Prompt Engineering</a:t>
            </a:r>
          </a:p>
        </p:txBody>
      </p:sp>
      <p:sp>
        <p:nvSpPr>
          <p:cNvPr id="3" name="Content Placeholder 2">
            <a:extLst>
              <a:ext uri="{FF2B5EF4-FFF2-40B4-BE49-F238E27FC236}">
                <a16:creationId xmlns:a16="http://schemas.microsoft.com/office/drawing/2014/main" id="{6C13F941-347D-C93E-8FB7-B463BE7BACE5}"/>
              </a:ext>
            </a:extLst>
          </p:cNvPr>
          <p:cNvSpPr>
            <a:spLocks noGrp="1"/>
          </p:cNvSpPr>
          <p:nvPr>
            <p:ph idx="1"/>
          </p:nvPr>
        </p:nvSpPr>
        <p:spPr>
          <a:xfrm>
            <a:off x="762000" y="2176271"/>
            <a:ext cx="10668000" cy="4416553"/>
          </a:xfrm>
        </p:spPr>
        <p:txBody>
          <a:bodyPr>
            <a:normAutofit fontScale="85000" lnSpcReduction="20000"/>
          </a:bodyPr>
          <a:lstStyle/>
          <a:p>
            <a:pPr marL="457200" indent="-457200">
              <a:buFont typeface="+mj-lt"/>
              <a:buAutoNum type="arabicPeriod"/>
            </a:pPr>
            <a:r>
              <a:rPr lang="en-US" sz="2000" u="sng" dirty="0">
                <a:solidFill>
                  <a:schemeClr val="bg2"/>
                </a:solidFill>
              </a:rPr>
              <a:t>Task description</a:t>
            </a:r>
            <a:r>
              <a:rPr lang="en-US" sz="2000" dirty="0">
                <a:solidFill>
                  <a:schemeClr val="bg2"/>
                </a:solidFill>
              </a:rPr>
              <a:t>: add details about</a:t>
            </a:r>
          </a:p>
          <a:p>
            <a:pPr lvl="1"/>
            <a:r>
              <a:rPr lang="en-US" sz="1600" dirty="0">
                <a:solidFill>
                  <a:schemeClr val="bg2"/>
                </a:solidFill>
              </a:rPr>
              <a:t>Your task</a:t>
            </a:r>
          </a:p>
          <a:p>
            <a:pPr lvl="1"/>
            <a:r>
              <a:rPr lang="en-US" sz="1600" dirty="0">
                <a:solidFill>
                  <a:schemeClr val="bg2"/>
                </a:solidFill>
              </a:rPr>
              <a:t>Your purpose/goal</a:t>
            </a:r>
          </a:p>
          <a:p>
            <a:pPr marL="457200" indent="-457200">
              <a:buFont typeface="+mj-lt"/>
              <a:buAutoNum type="arabicPeriod"/>
            </a:pPr>
            <a:r>
              <a:rPr lang="en-US" sz="2000" u="sng" dirty="0">
                <a:solidFill>
                  <a:schemeClr val="bg2"/>
                </a:solidFill>
              </a:rPr>
              <a:t>Output</a:t>
            </a:r>
            <a:r>
              <a:rPr lang="en-US" sz="2000" dirty="0">
                <a:solidFill>
                  <a:schemeClr val="bg2"/>
                </a:solidFill>
              </a:rPr>
              <a:t>: Give detailed instructions about how you want the output to be made</a:t>
            </a:r>
          </a:p>
          <a:p>
            <a:pPr lvl="1"/>
            <a:r>
              <a:rPr lang="en-US" sz="1600" dirty="0">
                <a:solidFill>
                  <a:schemeClr val="bg2"/>
                </a:solidFill>
              </a:rPr>
              <a:t>How long should the output be?</a:t>
            </a:r>
          </a:p>
          <a:p>
            <a:pPr lvl="1"/>
            <a:r>
              <a:rPr lang="en-US" sz="1600" dirty="0">
                <a:solidFill>
                  <a:schemeClr val="bg2"/>
                </a:solidFill>
              </a:rPr>
              <a:t>How should it be structure? In what format?</a:t>
            </a:r>
          </a:p>
          <a:p>
            <a:pPr marL="457200" indent="-457200">
              <a:buFont typeface="+mj-lt"/>
              <a:buAutoNum type="arabicPeriod"/>
            </a:pPr>
            <a:r>
              <a:rPr lang="en-US" sz="2000" u="sng" dirty="0">
                <a:solidFill>
                  <a:schemeClr val="bg2"/>
                </a:solidFill>
              </a:rPr>
              <a:t>Examples</a:t>
            </a:r>
            <a:r>
              <a:rPr lang="en-US" sz="2000" dirty="0">
                <a:solidFill>
                  <a:schemeClr val="bg2"/>
                </a:solidFill>
              </a:rPr>
              <a:t>: Provide high-quality examples in the prompt (</a:t>
            </a:r>
            <a:r>
              <a:rPr lang="en-US" sz="2000" b="1" dirty="0">
                <a:solidFill>
                  <a:schemeClr val="bg2"/>
                </a:solidFill>
              </a:rPr>
              <a:t>Few-shot prompting</a:t>
            </a:r>
            <a:r>
              <a:rPr lang="en-US" sz="2000" dirty="0">
                <a:solidFill>
                  <a:schemeClr val="bg2"/>
                </a:solidFill>
              </a:rPr>
              <a:t>)</a:t>
            </a:r>
          </a:p>
          <a:p>
            <a:pPr lvl="1"/>
            <a:r>
              <a:rPr lang="en-US" sz="1600" dirty="0">
                <a:solidFill>
                  <a:schemeClr val="bg2"/>
                </a:solidFill>
              </a:rPr>
              <a:t>As opposed to zero-shot prompting (providing no examples).</a:t>
            </a:r>
          </a:p>
          <a:p>
            <a:pPr marL="457200" indent="-457200">
              <a:buFont typeface="+mj-lt"/>
              <a:buAutoNum type="arabicPeriod"/>
            </a:pPr>
            <a:r>
              <a:rPr lang="en-US" sz="2000" u="sng" dirty="0">
                <a:solidFill>
                  <a:schemeClr val="bg2"/>
                </a:solidFill>
              </a:rPr>
              <a:t>Tasks splitting</a:t>
            </a:r>
            <a:r>
              <a:rPr lang="en-US" sz="2000" dirty="0">
                <a:solidFill>
                  <a:schemeClr val="bg2"/>
                </a:solidFill>
              </a:rPr>
              <a:t>: If the task is complex, divide it into simpler steps (</a:t>
            </a:r>
            <a:r>
              <a:rPr lang="en-US" sz="2000" b="1" dirty="0">
                <a:solidFill>
                  <a:schemeClr val="bg2"/>
                </a:solidFill>
              </a:rPr>
              <a:t>Chain of Thought</a:t>
            </a:r>
            <a:r>
              <a:rPr lang="en-US" sz="2000" dirty="0">
                <a:solidFill>
                  <a:schemeClr val="bg2"/>
                </a:solidFill>
              </a:rPr>
              <a:t>)</a:t>
            </a:r>
          </a:p>
          <a:p>
            <a:pPr marL="457200" indent="-457200">
              <a:buFont typeface="+mj-lt"/>
              <a:buAutoNum type="arabicPeriod"/>
            </a:pPr>
            <a:r>
              <a:rPr lang="en-US" sz="2000" u="sng" dirty="0">
                <a:solidFill>
                  <a:schemeClr val="bg2"/>
                </a:solidFill>
              </a:rPr>
              <a:t>Anchor source(s)</a:t>
            </a:r>
            <a:r>
              <a:rPr lang="en-US" sz="2000" dirty="0">
                <a:solidFill>
                  <a:schemeClr val="bg2"/>
                </a:solidFill>
              </a:rPr>
              <a:t>: Provide the LLM with your own document(s), dataset, etc.</a:t>
            </a:r>
          </a:p>
          <a:p>
            <a:pPr lvl="1"/>
            <a:r>
              <a:rPr lang="en-US" sz="1600" dirty="0">
                <a:solidFill>
                  <a:schemeClr val="bg2"/>
                </a:solidFill>
              </a:rPr>
              <a:t>And ask the LLM to refer to the additional knowledge base.</a:t>
            </a:r>
          </a:p>
          <a:p>
            <a:pPr marL="457200" indent="-457200">
              <a:buFont typeface="+mj-lt"/>
              <a:buAutoNum type="arabicPeriod"/>
            </a:pPr>
            <a:r>
              <a:rPr lang="en-US" sz="2000" u="sng" dirty="0">
                <a:solidFill>
                  <a:schemeClr val="bg2"/>
                </a:solidFill>
              </a:rPr>
              <a:t>Persona</a:t>
            </a:r>
            <a:r>
              <a:rPr lang="en-US" sz="2000" dirty="0">
                <a:solidFill>
                  <a:schemeClr val="bg2"/>
                </a:solidFill>
              </a:rPr>
              <a:t>: Ask a LLM to adopt a role</a:t>
            </a:r>
          </a:p>
          <a:p>
            <a:pPr lvl="1"/>
            <a:r>
              <a:rPr lang="en-US" sz="1600" dirty="0">
                <a:solidFill>
                  <a:schemeClr val="bg2"/>
                </a:solidFill>
              </a:rPr>
              <a:t>If you want to use the LLM to write Python code for your: you can add “You are an expert in Python programming”</a:t>
            </a:r>
          </a:p>
          <a:p>
            <a:pPr marL="457200" indent="-457200">
              <a:buFont typeface="+mj-lt"/>
              <a:buAutoNum type="arabicPeriod"/>
            </a:pPr>
            <a:endParaRPr lang="en-US" sz="2000" dirty="0">
              <a:solidFill>
                <a:schemeClr val="bg2"/>
              </a:solidFill>
            </a:endParaRPr>
          </a:p>
          <a:p>
            <a:pPr marL="457200" indent="-457200">
              <a:buFont typeface="+mj-lt"/>
              <a:buAutoNum type="arabicPeriod"/>
            </a:pPr>
            <a:endParaRPr lang="en-US" sz="2000" dirty="0">
              <a:solidFill>
                <a:schemeClr val="bg2"/>
              </a:solidFill>
            </a:endParaRPr>
          </a:p>
        </p:txBody>
      </p:sp>
    </p:spTree>
    <p:extLst>
      <p:ext uri="{BB962C8B-B14F-4D97-AF65-F5344CB8AC3E}">
        <p14:creationId xmlns:p14="http://schemas.microsoft.com/office/powerpoint/2010/main" val="378601245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5DC761-07E3-4E7F-7FEB-FA9C1C18C92E}"/>
              </a:ext>
            </a:extLst>
          </p:cNvPr>
          <p:cNvSpPr>
            <a:spLocks noGrp="1"/>
          </p:cNvSpPr>
          <p:nvPr>
            <p:ph type="title"/>
          </p:nvPr>
        </p:nvSpPr>
        <p:spPr/>
        <p:txBody>
          <a:bodyPr/>
          <a:lstStyle/>
          <a:p>
            <a:r>
              <a:rPr lang="en-US" dirty="0"/>
              <a:t>Appendix</a:t>
            </a:r>
          </a:p>
        </p:txBody>
      </p:sp>
      <p:sp>
        <p:nvSpPr>
          <p:cNvPr id="3" name="Text Placeholder 2">
            <a:extLst>
              <a:ext uri="{FF2B5EF4-FFF2-40B4-BE49-F238E27FC236}">
                <a16:creationId xmlns:a16="http://schemas.microsoft.com/office/drawing/2014/main" id="{BAA94984-7479-4A5A-4334-C2AE639DFD9E}"/>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72260083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2">
            <a:alpha val="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944F4D-22F4-64F0-EE90-5CE784E5D19D}"/>
              </a:ext>
            </a:extLst>
          </p:cNvPr>
          <p:cNvSpPr>
            <a:spLocks noGrp="1"/>
          </p:cNvSpPr>
          <p:nvPr>
            <p:ph type="title"/>
          </p:nvPr>
        </p:nvSpPr>
        <p:spPr/>
        <p:txBody>
          <a:bodyPr/>
          <a:lstStyle/>
          <a:p>
            <a:r>
              <a:rPr lang="en-US" dirty="0">
                <a:solidFill>
                  <a:schemeClr val="bg2"/>
                </a:solidFill>
              </a:rPr>
              <a:t>More details on how Transformers work</a:t>
            </a:r>
          </a:p>
        </p:txBody>
      </p:sp>
      <p:sp>
        <p:nvSpPr>
          <p:cNvPr id="3" name="Content Placeholder 2">
            <a:extLst>
              <a:ext uri="{FF2B5EF4-FFF2-40B4-BE49-F238E27FC236}">
                <a16:creationId xmlns:a16="http://schemas.microsoft.com/office/drawing/2014/main" id="{6C13F941-347D-C93E-8FB7-B463BE7BACE5}"/>
              </a:ext>
            </a:extLst>
          </p:cNvPr>
          <p:cNvSpPr>
            <a:spLocks noGrp="1"/>
          </p:cNvSpPr>
          <p:nvPr>
            <p:ph idx="1"/>
          </p:nvPr>
        </p:nvSpPr>
        <p:spPr>
          <a:xfrm>
            <a:off x="762000" y="2176271"/>
            <a:ext cx="10668000" cy="4416553"/>
          </a:xfrm>
        </p:spPr>
        <p:txBody>
          <a:bodyPr>
            <a:normAutofit/>
          </a:bodyPr>
          <a:lstStyle/>
          <a:p>
            <a:r>
              <a:rPr lang="en-US" sz="2000" dirty="0">
                <a:solidFill>
                  <a:schemeClr val="bg2"/>
                </a:solidFill>
              </a:rPr>
              <a:t>Example: Translation task</a:t>
            </a:r>
          </a:p>
          <a:p>
            <a:endParaRPr lang="en-US" sz="2000" dirty="0">
              <a:solidFill>
                <a:schemeClr val="bg2"/>
              </a:solidFill>
            </a:endParaRPr>
          </a:p>
          <a:p>
            <a:pPr marL="457200" indent="-457200">
              <a:buFont typeface="+mj-lt"/>
              <a:buAutoNum type="arabicPeriod"/>
            </a:pPr>
            <a:endParaRPr lang="en-US" sz="2000" dirty="0">
              <a:solidFill>
                <a:schemeClr val="bg2"/>
              </a:solidFill>
            </a:endParaRPr>
          </a:p>
          <a:p>
            <a:pPr marL="457200" indent="-457200">
              <a:buFont typeface="+mj-lt"/>
              <a:buAutoNum type="arabicPeriod"/>
            </a:pPr>
            <a:endParaRPr lang="en-US" sz="2000" dirty="0">
              <a:solidFill>
                <a:schemeClr val="bg2"/>
              </a:solidFill>
            </a:endParaRPr>
          </a:p>
        </p:txBody>
      </p:sp>
      <p:pic>
        <p:nvPicPr>
          <p:cNvPr id="1026" name="Picture 2">
            <a:extLst>
              <a:ext uri="{FF2B5EF4-FFF2-40B4-BE49-F238E27FC236}">
                <a16:creationId xmlns:a16="http://schemas.microsoft.com/office/drawing/2014/main" id="{C0570F2B-5CE1-6597-C1A5-9A34857478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63452" y="2590089"/>
            <a:ext cx="3054015" cy="320299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210FD2C-747E-4184-2734-598747D23135}"/>
              </a:ext>
            </a:extLst>
          </p:cNvPr>
          <p:cNvSpPr txBox="1"/>
          <p:nvPr/>
        </p:nvSpPr>
        <p:spPr>
          <a:xfrm>
            <a:off x="8031434" y="4015215"/>
            <a:ext cx="2987485" cy="369332"/>
          </a:xfrm>
          <a:prstGeom prst="rect">
            <a:avLst/>
          </a:prstGeom>
          <a:noFill/>
        </p:spPr>
        <p:txBody>
          <a:bodyPr wrap="none" rtlCol="0">
            <a:spAutoFit/>
          </a:bodyPr>
          <a:lstStyle/>
          <a:p>
            <a:r>
              <a:rPr lang="en-US" dirty="0">
                <a:solidFill>
                  <a:schemeClr val="bg1"/>
                </a:solidFill>
              </a:rPr>
              <a:t>Transformer as a black box</a:t>
            </a:r>
          </a:p>
        </p:txBody>
      </p:sp>
    </p:spTree>
    <p:extLst>
      <p:ext uri="{BB962C8B-B14F-4D97-AF65-F5344CB8AC3E}">
        <p14:creationId xmlns:p14="http://schemas.microsoft.com/office/powerpoint/2010/main" val="327156405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2">
            <a:alpha val="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944F4D-22F4-64F0-EE90-5CE784E5D19D}"/>
              </a:ext>
            </a:extLst>
          </p:cNvPr>
          <p:cNvSpPr>
            <a:spLocks noGrp="1"/>
          </p:cNvSpPr>
          <p:nvPr>
            <p:ph type="title"/>
          </p:nvPr>
        </p:nvSpPr>
        <p:spPr>
          <a:xfrm>
            <a:off x="762001" y="762000"/>
            <a:ext cx="6537158" cy="1524000"/>
          </a:xfrm>
        </p:spPr>
        <p:txBody>
          <a:bodyPr/>
          <a:lstStyle/>
          <a:p>
            <a:r>
              <a:rPr lang="en-US" dirty="0">
                <a:solidFill>
                  <a:schemeClr val="bg2"/>
                </a:solidFill>
              </a:rPr>
              <a:t>Transformers: Structure</a:t>
            </a:r>
          </a:p>
        </p:txBody>
      </p:sp>
      <p:sp>
        <p:nvSpPr>
          <p:cNvPr id="3" name="Content Placeholder 2">
            <a:extLst>
              <a:ext uri="{FF2B5EF4-FFF2-40B4-BE49-F238E27FC236}">
                <a16:creationId xmlns:a16="http://schemas.microsoft.com/office/drawing/2014/main" id="{6C13F941-347D-C93E-8FB7-B463BE7BACE5}"/>
              </a:ext>
            </a:extLst>
          </p:cNvPr>
          <p:cNvSpPr>
            <a:spLocks noGrp="1"/>
          </p:cNvSpPr>
          <p:nvPr>
            <p:ph idx="1"/>
          </p:nvPr>
        </p:nvSpPr>
        <p:spPr>
          <a:xfrm>
            <a:off x="762000" y="2176271"/>
            <a:ext cx="5334000" cy="4416553"/>
          </a:xfrm>
        </p:spPr>
        <p:txBody>
          <a:bodyPr>
            <a:normAutofit/>
          </a:bodyPr>
          <a:lstStyle/>
          <a:p>
            <a:r>
              <a:rPr lang="en-US" sz="2000" dirty="0">
                <a:solidFill>
                  <a:schemeClr val="bg2"/>
                </a:solidFill>
              </a:rPr>
              <a:t>This is a common picture used to describe a Transformer architecture used in LLMs.</a:t>
            </a:r>
          </a:p>
          <a:p>
            <a:r>
              <a:rPr lang="en-US" sz="2000" dirty="0">
                <a:solidFill>
                  <a:schemeClr val="bg2"/>
                </a:solidFill>
              </a:rPr>
              <a:t>In reality, the models are a bit more complex.</a:t>
            </a:r>
          </a:p>
          <a:p>
            <a:endParaRPr lang="en-US" sz="2000" dirty="0">
              <a:solidFill>
                <a:schemeClr val="bg2"/>
              </a:solidFill>
            </a:endParaRPr>
          </a:p>
          <a:p>
            <a:endParaRPr lang="en-US" sz="2000" dirty="0">
              <a:solidFill>
                <a:schemeClr val="bg2"/>
              </a:solidFill>
            </a:endParaRPr>
          </a:p>
          <a:p>
            <a:pPr marL="457200" indent="-457200">
              <a:buFont typeface="+mj-lt"/>
              <a:buAutoNum type="arabicPeriod"/>
            </a:pPr>
            <a:endParaRPr lang="en-US" sz="2000" dirty="0">
              <a:solidFill>
                <a:schemeClr val="bg2"/>
              </a:solidFill>
            </a:endParaRPr>
          </a:p>
          <a:p>
            <a:pPr marL="457200" indent="-457200">
              <a:buFont typeface="+mj-lt"/>
              <a:buAutoNum type="arabicPeriod"/>
            </a:pPr>
            <a:endParaRPr lang="en-US" sz="2000" dirty="0">
              <a:solidFill>
                <a:schemeClr val="bg2"/>
              </a:solidFill>
            </a:endParaRPr>
          </a:p>
        </p:txBody>
      </p:sp>
      <p:pic>
        <p:nvPicPr>
          <p:cNvPr id="4" name="Picture 2" descr="Original structure of Transformers.">
            <a:extLst>
              <a:ext uri="{FF2B5EF4-FFF2-40B4-BE49-F238E27FC236}">
                <a16:creationId xmlns:a16="http://schemas.microsoft.com/office/drawing/2014/main" id="{95C0CD71-7ECF-695A-CBF7-C0C5383FD5C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99159" y="1495982"/>
            <a:ext cx="4892841" cy="53620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801182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2">
            <a:alpha val="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944F4D-22F4-64F0-EE90-5CE784E5D19D}"/>
              </a:ext>
            </a:extLst>
          </p:cNvPr>
          <p:cNvSpPr>
            <a:spLocks noGrp="1"/>
          </p:cNvSpPr>
          <p:nvPr>
            <p:ph type="title"/>
          </p:nvPr>
        </p:nvSpPr>
        <p:spPr/>
        <p:txBody>
          <a:bodyPr/>
          <a:lstStyle/>
          <a:p>
            <a:r>
              <a:rPr lang="en-US" dirty="0">
                <a:solidFill>
                  <a:schemeClr val="bg2"/>
                </a:solidFill>
              </a:rPr>
              <a:t>Transformer: Structure</a:t>
            </a:r>
          </a:p>
        </p:txBody>
      </p:sp>
      <p:sp>
        <p:nvSpPr>
          <p:cNvPr id="3" name="Content Placeholder 2">
            <a:extLst>
              <a:ext uri="{FF2B5EF4-FFF2-40B4-BE49-F238E27FC236}">
                <a16:creationId xmlns:a16="http://schemas.microsoft.com/office/drawing/2014/main" id="{6C13F941-347D-C93E-8FB7-B463BE7BACE5}"/>
              </a:ext>
            </a:extLst>
          </p:cNvPr>
          <p:cNvSpPr>
            <a:spLocks noGrp="1"/>
          </p:cNvSpPr>
          <p:nvPr>
            <p:ph idx="1"/>
          </p:nvPr>
        </p:nvSpPr>
        <p:spPr>
          <a:xfrm>
            <a:off x="762000" y="2176271"/>
            <a:ext cx="5334000" cy="4416553"/>
          </a:xfrm>
        </p:spPr>
        <p:txBody>
          <a:bodyPr>
            <a:normAutofit/>
          </a:bodyPr>
          <a:lstStyle/>
          <a:p>
            <a:r>
              <a:rPr lang="en-US" sz="2000" dirty="0">
                <a:solidFill>
                  <a:schemeClr val="bg2"/>
                </a:solidFill>
              </a:rPr>
              <a:t>Within the models, there are multiple (identical) encoders stacked on each other.</a:t>
            </a:r>
          </a:p>
          <a:p>
            <a:r>
              <a:rPr lang="en-US" sz="2000" dirty="0">
                <a:solidFill>
                  <a:schemeClr val="bg2"/>
                </a:solidFill>
              </a:rPr>
              <a:t>Similarly, there are multiple decoders.</a:t>
            </a:r>
          </a:p>
          <a:p>
            <a:r>
              <a:rPr lang="en-US" sz="2000" dirty="0">
                <a:solidFill>
                  <a:schemeClr val="bg2"/>
                </a:solidFill>
                <a:sym typeface="Wingdings" panose="05000000000000000000" pitchFamily="2" charset="2"/>
              </a:rPr>
              <a:t> Each encoder &amp; decoder is a reusable module. When building a LLM, you can have encoder &amp; decoder stacks with as many module as you want.</a:t>
            </a:r>
            <a:endParaRPr lang="en-US" sz="2000" dirty="0">
              <a:solidFill>
                <a:schemeClr val="bg2"/>
              </a:solidFill>
            </a:endParaRPr>
          </a:p>
          <a:p>
            <a:endParaRPr lang="en-US" sz="2000" dirty="0">
              <a:solidFill>
                <a:schemeClr val="bg2"/>
              </a:solidFill>
            </a:endParaRPr>
          </a:p>
          <a:p>
            <a:endParaRPr lang="en-US" sz="2000" dirty="0">
              <a:solidFill>
                <a:schemeClr val="bg2"/>
              </a:solidFill>
            </a:endParaRPr>
          </a:p>
          <a:p>
            <a:pPr marL="457200" indent="-457200">
              <a:buFont typeface="+mj-lt"/>
              <a:buAutoNum type="arabicPeriod"/>
            </a:pPr>
            <a:endParaRPr lang="en-US" sz="2000" dirty="0">
              <a:solidFill>
                <a:schemeClr val="bg2"/>
              </a:solidFill>
            </a:endParaRPr>
          </a:p>
          <a:p>
            <a:pPr marL="457200" indent="-457200">
              <a:buFont typeface="+mj-lt"/>
              <a:buAutoNum type="arabicPeriod"/>
            </a:pPr>
            <a:endParaRPr lang="en-US" sz="2000" dirty="0">
              <a:solidFill>
                <a:schemeClr val="bg2"/>
              </a:solidFill>
            </a:endParaRPr>
          </a:p>
        </p:txBody>
      </p:sp>
      <p:pic>
        <p:nvPicPr>
          <p:cNvPr id="2050" name="Picture 2">
            <a:extLst>
              <a:ext uri="{FF2B5EF4-FFF2-40B4-BE49-F238E27FC236}">
                <a16:creationId xmlns:a16="http://schemas.microsoft.com/office/drawing/2014/main" id="{BA428023-CFF8-F31F-DB8C-36EC868EF10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08759" y="1833429"/>
            <a:ext cx="4283242" cy="50245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827519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2">
            <a:alpha val="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944F4D-22F4-64F0-EE90-5CE784E5D19D}"/>
              </a:ext>
            </a:extLst>
          </p:cNvPr>
          <p:cNvSpPr>
            <a:spLocks noGrp="1"/>
          </p:cNvSpPr>
          <p:nvPr>
            <p:ph type="title"/>
          </p:nvPr>
        </p:nvSpPr>
        <p:spPr/>
        <p:txBody>
          <a:bodyPr/>
          <a:lstStyle/>
          <a:p>
            <a:r>
              <a:rPr lang="en-US" dirty="0">
                <a:solidFill>
                  <a:schemeClr val="bg2"/>
                </a:solidFill>
              </a:rPr>
              <a:t>Transformer: Structure</a:t>
            </a:r>
          </a:p>
        </p:txBody>
      </p:sp>
      <p:sp>
        <p:nvSpPr>
          <p:cNvPr id="3" name="Content Placeholder 2">
            <a:extLst>
              <a:ext uri="{FF2B5EF4-FFF2-40B4-BE49-F238E27FC236}">
                <a16:creationId xmlns:a16="http://schemas.microsoft.com/office/drawing/2014/main" id="{6C13F941-347D-C93E-8FB7-B463BE7BACE5}"/>
              </a:ext>
            </a:extLst>
          </p:cNvPr>
          <p:cNvSpPr>
            <a:spLocks noGrp="1"/>
          </p:cNvSpPr>
          <p:nvPr>
            <p:ph idx="1"/>
          </p:nvPr>
        </p:nvSpPr>
        <p:spPr>
          <a:xfrm>
            <a:off x="762000" y="2176271"/>
            <a:ext cx="5334000" cy="4416553"/>
          </a:xfrm>
        </p:spPr>
        <p:txBody>
          <a:bodyPr>
            <a:normAutofit/>
          </a:bodyPr>
          <a:lstStyle/>
          <a:p>
            <a:r>
              <a:rPr lang="en-US" sz="2000" dirty="0">
                <a:solidFill>
                  <a:schemeClr val="bg2"/>
                </a:solidFill>
              </a:rPr>
              <a:t>Within each encoder &amp; decoder, there are multiple smaller components.</a:t>
            </a:r>
          </a:p>
          <a:p>
            <a:r>
              <a:rPr lang="en-US" sz="2000" dirty="0">
                <a:solidFill>
                  <a:schemeClr val="bg2"/>
                </a:solidFill>
              </a:rPr>
              <a:t>Most important is the Self-Attention layers &amp; Feed-forward layers (all are made up of neural networks.</a:t>
            </a:r>
          </a:p>
          <a:p>
            <a:endParaRPr lang="en-US" sz="2000" dirty="0">
              <a:solidFill>
                <a:schemeClr val="bg2"/>
              </a:solidFill>
            </a:endParaRPr>
          </a:p>
          <a:p>
            <a:endParaRPr lang="en-US" sz="2000" dirty="0">
              <a:solidFill>
                <a:schemeClr val="bg2"/>
              </a:solidFill>
            </a:endParaRPr>
          </a:p>
          <a:p>
            <a:endParaRPr lang="en-US" sz="2000" dirty="0">
              <a:solidFill>
                <a:schemeClr val="bg2"/>
              </a:solidFill>
            </a:endParaRPr>
          </a:p>
          <a:p>
            <a:pPr marL="457200" indent="-457200">
              <a:buFont typeface="+mj-lt"/>
              <a:buAutoNum type="arabicPeriod"/>
            </a:pPr>
            <a:endParaRPr lang="en-US" sz="2000" dirty="0">
              <a:solidFill>
                <a:schemeClr val="bg2"/>
              </a:solidFill>
            </a:endParaRPr>
          </a:p>
          <a:p>
            <a:pPr marL="457200" indent="-457200">
              <a:buFont typeface="+mj-lt"/>
              <a:buAutoNum type="arabicPeriod"/>
            </a:pPr>
            <a:endParaRPr lang="en-US" sz="2000" dirty="0">
              <a:solidFill>
                <a:schemeClr val="bg2"/>
              </a:solidFill>
            </a:endParaRPr>
          </a:p>
        </p:txBody>
      </p:sp>
      <p:pic>
        <p:nvPicPr>
          <p:cNvPr id="3076" name="Picture 4">
            <a:extLst>
              <a:ext uri="{FF2B5EF4-FFF2-40B4-BE49-F238E27FC236}">
                <a16:creationId xmlns:a16="http://schemas.microsoft.com/office/drawing/2014/main" id="{72D66296-57BB-B2C9-563F-FC3788C6F0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96187" y="2058654"/>
            <a:ext cx="2333625" cy="3895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75106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alpha val="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944F4D-22F4-64F0-EE90-5CE784E5D19D}"/>
              </a:ext>
            </a:extLst>
          </p:cNvPr>
          <p:cNvSpPr>
            <a:spLocks noGrp="1"/>
          </p:cNvSpPr>
          <p:nvPr>
            <p:ph type="title"/>
          </p:nvPr>
        </p:nvSpPr>
        <p:spPr/>
        <p:txBody>
          <a:bodyPr/>
          <a:lstStyle/>
          <a:p>
            <a:r>
              <a:rPr lang="en-US" dirty="0">
                <a:solidFill>
                  <a:schemeClr val="bg2"/>
                </a:solidFill>
              </a:rPr>
              <a:t>What is an LLM anyway?</a:t>
            </a:r>
          </a:p>
        </p:txBody>
      </p:sp>
      <p:pic>
        <p:nvPicPr>
          <p:cNvPr id="1026" name="Picture 2">
            <a:extLst>
              <a:ext uri="{FF2B5EF4-FFF2-40B4-BE49-F238E27FC236}">
                <a16:creationId xmlns:a16="http://schemas.microsoft.com/office/drawing/2014/main" id="{C0779FE6-1144-8DBF-27C0-657BDD75900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82" t="12299" r="19696" b="7539"/>
          <a:stretch/>
        </p:blipFill>
        <p:spPr bwMode="auto">
          <a:xfrm>
            <a:off x="5971032" y="2286001"/>
            <a:ext cx="6220968" cy="3528366"/>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C81D7CC3-DE6F-9286-E20E-C4275F4810D6}"/>
              </a:ext>
            </a:extLst>
          </p:cNvPr>
          <p:cNvSpPr>
            <a:spLocks noGrp="1"/>
          </p:cNvSpPr>
          <p:nvPr>
            <p:ph idx="1"/>
          </p:nvPr>
        </p:nvSpPr>
        <p:spPr>
          <a:xfrm>
            <a:off x="762000" y="2286000"/>
            <a:ext cx="5334000" cy="4162926"/>
          </a:xfrm>
        </p:spPr>
        <p:txBody>
          <a:bodyPr>
            <a:normAutofit/>
          </a:bodyPr>
          <a:lstStyle/>
          <a:p>
            <a:r>
              <a:rPr lang="en-US" sz="2400" dirty="0">
                <a:solidFill>
                  <a:schemeClr val="bg2"/>
                </a:solidFill>
              </a:rPr>
              <a:t>LLM: Powerful predictors </a:t>
            </a:r>
          </a:p>
          <a:p>
            <a:r>
              <a:rPr lang="en-US" sz="2400" dirty="0">
                <a:solidFill>
                  <a:schemeClr val="bg2"/>
                </a:solidFill>
              </a:rPr>
              <a:t>distribution over sequences of words</a:t>
            </a:r>
          </a:p>
          <a:p>
            <a:pPr lvl="1"/>
            <a:r>
              <a:rPr lang="en-US" sz="2000" dirty="0">
                <a:solidFill>
                  <a:schemeClr val="bg2"/>
                </a:solidFill>
              </a:rPr>
              <a:t>Used to model languages &amp; perform human tasks</a:t>
            </a:r>
          </a:p>
          <a:p>
            <a:pPr lvl="1"/>
            <a:r>
              <a:rPr lang="en-US" sz="2000" dirty="0">
                <a:solidFill>
                  <a:schemeClr val="bg2"/>
                </a:solidFill>
              </a:rPr>
              <a:t>Translation, grammar correction, text generation, etc.</a:t>
            </a:r>
          </a:p>
          <a:p>
            <a:endParaRPr lang="en-US" sz="2400" dirty="0">
              <a:solidFill>
                <a:schemeClr val="bg2"/>
              </a:solidFill>
            </a:endParaRPr>
          </a:p>
        </p:txBody>
      </p:sp>
    </p:spTree>
    <p:extLst>
      <p:ext uri="{BB962C8B-B14F-4D97-AF65-F5344CB8AC3E}">
        <p14:creationId xmlns:p14="http://schemas.microsoft.com/office/powerpoint/2010/main" val="183310950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2">
            <a:alpha val="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944F4D-22F4-64F0-EE90-5CE784E5D19D}"/>
              </a:ext>
            </a:extLst>
          </p:cNvPr>
          <p:cNvSpPr>
            <a:spLocks noGrp="1"/>
          </p:cNvSpPr>
          <p:nvPr>
            <p:ph type="title"/>
          </p:nvPr>
        </p:nvSpPr>
        <p:spPr>
          <a:xfrm>
            <a:off x="762000" y="762000"/>
            <a:ext cx="6232358" cy="1524000"/>
          </a:xfrm>
        </p:spPr>
        <p:txBody>
          <a:bodyPr/>
          <a:lstStyle/>
          <a:p>
            <a:r>
              <a:rPr lang="en-US" dirty="0">
                <a:solidFill>
                  <a:schemeClr val="bg2"/>
                </a:solidFill>
              </a:rPr>
              <a:t>Transformer: Structure</a:t>
            </a:r>
          </a:p>
        </p:txBody>
      </p:sp>
      <p:sp>
        <p:nvSpPr>
          <p:cNvPr id="3" name="Content Placeholder 2">
            <a:extLst>
              <a:ext uri="{FF2B5EF4-FFF2-40B4-BE49-F238E27FC236}">
                <a16:creationId xmlns:a16="http://schemas.microsoft.com/office/drawing/2014/main" id="{6C13F941-347D-C93E-8FB7-B463BE7BACE5}"/>
              </a:ext>
            </a:extLst>
          </p:cNvPr>
          <p:cNvSpPr>
            <a:spLocks noGrp="1"/>
          </p:cNvSpPr>
          <p:nvPr>
            <p:ph idx="1"/>
          </p:nvPr>
        </p:nvSpPr>
        <p:spPr>
          <a:xfrm>
            <a:off x="762000" y="2176271"/>
            <a:ext cx="5334000" cy="4416553"/>
          </a:xfrm>
        </p:spPr>
        <p:txBody>
          <a:bodyPr>
            <a:normAutofit/>
          </a:bodyPr>
          <a:lstStyle/>
          <a:p>
            <a:r>
              <a:rPr lang="en-US" sz="2000" dirty="0">
                <a:solidFill>
                  <a:schemeClr val="bg2"/>
                </a:solidFill>
              </a:rPr>
              <a:t>There are variations of encoders as well.</a:t>
            </a:r>
          </a:p>
          <a:p>
            <a:r>
              <a:rPr lang="en-US" sz="2000" dirty="0">
                <a:solidFill>
                  <a:schemeClr val="bg2"/>
                </a:solidFill>
              </a:rPr>
              <a:t>Like this picture</a:t>
            </a:r>
          </a:p>
          <a:p>
            <a:pPr lvl="1"/>
            <a:r>
              <a:rPr lang="en-US" sz="1600" dirty="0">
                <a:solidFill>
                  <a:schemeClr val="bg2"/>
                </a:solidFill>
              </a:rPr>
              <a:t>The decoder has more norm layers</a:t>
            </a:r>
          </a:p>
          <a:p>
            <a:r>
              <a:rPr lang="en-US" sz="2000" dirty="0">
                <a:solidFill>
                  <a:schemeClr val="bg2"/>
                </a:solidFill>
              </a:rPr>
              <a:t>You can also increase/decrease the number of feed forward &amp; norm layers w/in each encoder or decoder</a:t>
            </a:r>
          </a:p>
          <a:p>
            <a:endParaRPr lang="en-US" sz="2000" dirty="0">
              <a:solidFill>
                <a:schemeClr val="bg2"/>
              </a:solidFill>
            </a:endParaRPr>
          </a:p>
          <a:p>
            <a:endParaRPr lang="en-US" sz="2000" dirty="0">
              <a:solidFill>
                <a:schemeClr val="bg2"/>
              </a:solidFill>
            </a:endParaRPr>
          </a:p>
          <a:p>
            <a:endParaRPr lang="en-US" sz="2000" dirty="0">
              <a:solidFill>
                <a:schemeClr val="bg2"/>
              </a:solidFill>
            </a:endParaRPr>
          </a:p>
          <a:p>
            <a:endParaRPr lang="en-US" sz="2000" dirty="0">
              <a:solidFill>
                <a:schemeClr val="bg2"/>
              </a:solidFill>
            </a:endParaRPr>
          </a:p>
          <a:p>
            <a:pPr marL="457200" indent="-457200">
              <a:buFont typeface="+mj-lt"/>
              <a:buAutoNum type="arabicPeriod"/>
            </a:pPr>
            <a:endParaRPr lang="en-US" sz="2000" dirty="0">
              <a:solidFill>
                <a:schemeClr val="bg2"/>
              </a:solidFill>
            </a:endParaRPr>
          </a:p>
          <a:p>
            <a:pPr marL="457200" indent="-457200">
              <a:buFont typeface="+mj-lt"/>
              <a:buAutoNum type="arabicPeriod"/>
            </a:pPr>
            <a:endParaRPr lang="en-US" sz="2000" dirty="0">
              <a:solidFill>
                <a:schemeClr val="bg2"/>
              </a:solidFill>
            </a:endParaRPr>
          </a:p>
        </p:txBody>
      </p:sp>
      <p:pic>
        <p:nvPicPr>
          <p:cNvPr id="4" name="Picture 2" descr="Original structure of Transformers.">
            <a:extLst>
              <a:ext uri="{FF2B5EF4-FFF2-40B4-BE49-F238E27FC236}">
                <a16:creationId xmlns:a16="http://schemas.microsoft.com/office/drawing/2014/main" id="{33E2BE3F-1B41-3F1D-5FF5-7B03C0E1F2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94359" y="1161953"/>
            <a:ext cx="5197642" cy="569604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ACAA6B0-8027-4E6A-C7C1-1F6D3EE627ED}"/>
              </a:ext>
            </a:extLst>
          </p:cNvPr>
          <p:cNvSpPr txBox="1"/>
          <p:nvPr/>
        </p:nvSpPr>
        <p:spPr>
          <a:xfrm>
            <a:off x="6516304" y="2176271"/>
            <a:ext cx="1107996" cy="307777"/>
          </a:xfrm>
          <a:prstGeom prst="rect">
            <a:avLst/>
          </a:prstGeom>
          <a:noFill/>
        </p:spPr>
        <p:txBody>
          <a:bodyPr wrap="none" rtlCol="0">
            <a:spAutoFit/>
          </a:bodyPr>
          <a:lstStyle/>
          <a:p>
            <a:r>
              <a:rPr lang="en-US" sz="1400" dirty="0">
                <a:solidFill>
                  <a:schemeClr val="bg1"/>
                </a:solidFill>
              </a:rPr>
              <a:t>Layer norm</a:t>
            </a:r>
          </a:p>
        </p:txBody>
      </p:sp>
      <p:cxnSp>
        <p:nvCxnSpPr>
          <p:cNvPr id="7" name="Straight Connector 6">
            <a:extLst>
              <a:ext uri="{FF2B5EF4-FFF2-40B4-BE49-F238E27FC236}">
                <a16:creationId xmlns:a16="http://schemas.microsoft.com/office/drawing/2014/main" id="{CF75C12F-0F76-27E7-6FA8-002176329AB8}"/>
              </a:ext>
            </a:extLst>
          </p:cNvPr>
          <p:cNvCxnSpPr>
            <a:cxnSpLocks/>
            <a:stCxn id="5" idx="2"/>
          </p:cNvCxnSpPr>
          <p:nvPr/>
        </p:nvCxnSpPr>
        <p:spPr>
          <a:xfrm>
            <a:off x="7070302" y="2484048"/>
            <a:ext cx="1322927" cy="1154301"/>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1A34130D-D714-F56B-D74C-D20B66138E8D}"/>
              </a:ext>
            </a:extLst>
          </p:cNvPr>
          <p:cNvCxnSpPr>
            <a:cxnSpLocks/>
            <a:stCxn id="5" idx="2"/>
          </p:cNvCxnSpPr>
          <p:nvPr/>
        </p:nvCxnSpPr>
        <p:spPr>
          <a:xfrm>
            <a:off x="7070302" y="2484048"/>
            <a:ext cx="1197799" cy="2309333"/>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12C117A3-06CA-1638-9891-2492D9754EA0}"/>
              </a:ext>
            </a:extLst>
          </p:cNvPr>
          <p:cNvSpPr txBox="1"/>
          <p:nvPr/>
        </p:nvSpPr>
        <p:spPr>
          <a:xfrm>
            <a:off x="6516304" y="375368"/>
            <a:ext cx="3801977" cy="738664"/>
          </a:xfrm>
          <a:prstGeom prst="rect">
            <a:avLst/>
          </a:prstGeom>
          <a:noFill/>
        </p:spPr>
        <p:txBody>
          <a:bodyPr wrap="square" rtlCol="0">
            <a:spAutoFit/>
          </a:bodyPr>
          <a:lstStyle/>
          <a:p>
            <a:r>
              <a:rPr lang="en-US" sz="1400" dirty="0">
                <a:solidFill>
                  <a:schemeClr val="bg1"/>
                </a:solidFill>
              </a:rPr>
              <a:t>a.k.a. </a:t>
            </a:r>
            <a:r>
              <a:rPr lang="en-US" sz="1400" b="1" dirty="0">
                <a:solidFill>
                  <a:schemeClr val="bg1"/>
                </a:solidFill>
              </a:rPr>
              <a:t>Encoder-Decoder attention</a:t>
            </a:r>
            <a:r>
              <a:rPr lang="en-US" sz="1400" dirty="0">
                <a:solidFill>
                  <a:schemeClr val="bg1"/>
                </a:solidFill>
              </a:rPr>
              <a:t>:</a:t>
            </a:r>
          </a:p>
          <a:p>
            <a:r>
              <a:rPr lang="en-US" sz="1400" dirty="0">
                <a:solidFill>
                  <a:schemeClr val="bg1"/>
                </a:solidFill>
              </a:rPr>
              <a:t>This module takes information from the last encoder in the encoder stack</a:t>
            </a:r>
          </a:p>
        </p:txBody>
      </p:sp>
      <p:cxnSp>
        <p:nvCxnSpPr>
          <p:cNvPr id="14" name="Straight Connector 13">
            <a:extLst>
              <a:ext uri="{FF2B5EF4-FFF2-40B4-BE49-F238E27FC236}">
                <a16:creationId xmlns:a16="http://schemas.microsoft.com/office/drawing/2014/main" id="{1599DD17-B442-0BB3-2C0A-A78A5526B435}"/>
              </a:ext>
            </a:extLst>
          </p:cNvPr>
          <p:cNvCxnSpPr>
            <a:cxnSpLocks/>
            <a:stCxn id="13" idx="2"/>
          </p:cNvCxnSpPr>
          <p:nvPr/>
        </p:nvCxnSpPr>
        <p:spPr>
          <a:xfrm>
            <a:off x="8417293" y="1114032"/>
            <a:ext cx="1419726" cy="2928579"/>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013E212-29B6-8D64-FC5D-F74EA10F8E96}"/>
              </a:ext>
            </a:extLst>
          </p:cNvPr>
          <p:cNvCxnSpPr>
            <a:cxnSpLocks/>
            <a:stCxn id="5" idx="2"/>
          </p:cNvCxnSpPr>
          <p:nvPr/>
        </p:nvCxnSpPr>
        <p:spPr>
          <a:xfrm>
            <a:off x="7070302" y="2484048"/>
            <a:ext cx="2790781"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6264549D-36C3-42EC-5202-90A977762DE2}"/>
              </a:ext>
            </a:extLst>
          </p:cNvPr>
          <p:cNvCxnSpPr>
            <a:cxnSpLocks/>
            <a:stCxn id="5" idx="2"/>
          </p:cNvCxnSpPr>
          <p:nvPr/>
        </p:nvCxnSpPr>
        <p:spPr>
          <a:xfrm>
            <a:off x="7070302" y="2484048"/>
            <a:ext cx="2814845" cy="1269805"/>
          </a:xfrm>
          <a:prstGeom prst="line">
            <a:avLst/>
          </a:prstGeom>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B0FEFD31-8041-E872-A998-3ADC28926BF1}"/>
              </a:ext>
            </a:extLst>
          </p:cNvPr>
          <p:cNvSpPr txBox="1"/>
          <p:nvPr/>
        </p:nvSpPr>
        <p:spPr>
          <a:xfrm>
            <a:off x="6097607" y="5357336"/>
            <a:ext cx="1036864" cy="738664"/>
          </a:xfrm>
          <a:prstGeom prst="rect">
            <a:avLst/>
          </a:prstGeom>
          <a:noFill/>
        </p:spPr>
        <p:txBody>
          <a:bodyPr wrap="square" rtlCol="0">
            <a:spAutoFit/>
          </a:bodyPr>
          <a:lstStyle/>
          <a:p>
            <a:r>
              <a:rPr lang="en-US" sz="1400" dirty="0">
                <a:solidFill>
                  <a:schemeClr val="bg1"/>
                </a:solidFill>
              </a:rPr>
              <a:t>Neural Networks in here</a:t>
            </a:r>
          </a:p>
        </p:txBody>
      </p:sp>
      <p:cxnSp>
        <p:nvCxnSpPr>
          <p:cNvPr id="8" name="Straight Connector 7">
            <a:extLst>
              <a:ext uri="{FF2B5EF4-FFF2-40B4-BE49-F238E27FC236}">
                <a16:creationId xmlns:a16="http://schemas.microsoft.com/office/drawing/2014/main" id="{DF3FA689-0BA1-C3BE-D27A-F66180912755}"/>
              </a:ext>
            </a:extLst>
          </p:cNvPr>
          <p:cNvCxnSpPr>
            <a:cxnSpLocks/>
            <a:stCxn id="6" idx="3"/>
          </p:cNvCxnSpPr>
          <p:nvPr/>
        </p:nvCxnSpPr>
        <p:spPr>
          <a:xfrm flipV="1">
            <a:off x="7134471" y="4317808"/>
            <a:ext cx="1047003" cy="140886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242BEB5-C742-ACCA-BF6E-0093B9C823A7}"/>
              </a:ext>
            </a:extLst>
          </p:cNvPr>
          <p:cNvCxnSpPr>
            <a:cxnSpLocks/>
            <a:stCxn id="6" idx="3"/>
          </p:cNvCxnSpPr>
          <p:nvPr/>
        </p:nvCxnSpPr>
        <p:spPr>
          <a:xfrm flipV="1">
            <a:off x="7134471" y="5357336"/>
            <a:ext cx="1047003" cy="36933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0838291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2">
            <a:alpha val="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944F4D-22F4-64F0-EE90-5CE784E5D19D}"/>
              </a:ext>
            </a:extLst>
          </p:cNvPr>
          <p:cNvSpPr>
            <a:spLocks noGrp="1"/>
          </p:cNvSpPr>
          <p:nvPr>
            <p:ph type="title"/>
          </p:nvPr>
        </p:nvSpPr>
        <p:spPr/>
        <p:txBody>
          <a:bodyPr/>
          <a:lstStyle/>
          <a:p>
            <a:r>
              <a:rPr lang="en-US" dirty="0">
                <a:solidFill>
                  <a:schemeClr val="bg2"/>
                </a:solidFill>
              </a:rPr>
              <a:t>But how does it work really?</a:t>
            </a:r>
          </a:p>
        </p:txBody>
      </p:sp>
      <p:sp>
        <p:nvSpPr>
          <p:cNvPr id="3" name="Content Placeholder 2">
            <a:extLst>
              <a:ext uri="{FF2B5EF4-FFF2-40B4-BE49-F238E27FC236}">
                <a16:creationId xmlns:a16="http://schemas.microsoft.com/office/drawing/2014/main" id="{6C13F941-347D-C93E-8FB7-B463BE7BACE5}"/>
              </a:ext>
            </a:extLst>
          </p:cNvPr>
          <p:cNvSpPr>
            <a:spLocks noGrp="1"/>
          </p:cNvSpPr>
          <p:nvPr>
            <p:ph idx="1"/>
          </p:nvPr>
        </p:nvSpPr>
        <p:spPr>
          <a:xfrm>
            <a:off x="683394" y="1973179"/>
            <a:ext cx="5412606" cy="4884821"/>
          </a:xfrm>
        </p:spPr>
        <p:txBody>
          <a:bodyPr>
            <a:normAutofit fontScale="62500" lnSpcReduction="20000"/>
          </a:bodyPr>
          <a:lstStyle/>
          <a:p>
            <a:pPr marL="0" indent="0">
              <a:buNone/>
            </a:pPr>
            <a:r>
              <a:rPr lang="en-US" sz="2000" b="1" dirty="0">
                <a:solidFill>
                  <a:schemeClr val="bg2"/>
                </a:solidFill>
              </a:rPr>
              <a:t>Example: Translation task </a:t>
            </a:r>
            <a:r>
              <a:rPr lang="en-US" sz="2000" dirty="0">
                <a:solidFill>
                  <a:schemeClr val="bg2"/>
                </a:solidFill>
              </a:rPr>
              <a:t>(English to Spanish: “You are welcome” </a:t>
            </a:r>
            <a:r>
              <a:rPr lang="en-US" sz="2000" dirty="0">
                <a:solidFill>
                  <a:schemeClr val="bg2"/>
                </a:solidFill>
                <a:sym typeface="Wingdings" panose="05000000000000000000" pitchFamily="2" charset="2"/>
              </a:rPr>
              <a:t> “De Nada”)</a:t>
            </a:r>
            <a:endParaRPr lang="en-US" sz="2000" dirty="0">
              <a:solidFill>
                <a:schemeClr val="bg2"/>
              </a:solidFill>
            </a:endParaRPr>
          </a:p>
          <a:p>
            <a:pPr marL="457200" indent="-457200">
              <a:buFont typeface="+mj-lt"/>
              <a:buAutoNum type="arabicPeriod"/>
            </a:pPr>
            <a:r>
              <a:rPr lang="en-US" sz="2000" dirty="0">
                <a:solidFill>
                  <a:schemeClr val="bg2"/>
                </a:solidFill>
              </a:rPr>
              <a:t>The input sequence is converted into Embeddings (with Position Encoding) and fed to the Encoder.</a:t>
            </a:r>
          </a:p>
          <a:p>
            <a:pPr marL="457200" indent="-457200">
              <a:buFont typeface="+mj-lt"/>
              <a:buAutoNum type="arabicPeriod"/>
            </a:pPr>
            <a:r>
              <a:rPr lang="en-US" sz="2000" dirty="0">
                <a:solidFill>
                  <a:schemeClr val="bg2"/>
                </a:solidFill>
              </a:rPr>
              <a:t>The stack of Encoders processes this and produces an encoded representation of the input sequence.</a:t>
            </a:r>
          </a:p>
          <a:p>
            <a:pPr marL="457200" indent="-457200">
              <a:buFont typeface="+mj-lt"/>
              <a:buAutoNum type="arabicPeriod"/>
            </a:pPr>
            <a:r>
              <a:rPr lang="en-US" sz="2000" dirty="0">
                <a:solidFill>
                  <a:schemeClr val="bg2"/>
                </a:solidFill>
              </a:rPr>
              <a:t>The </a:t>
            </a:r>
            <a:r>
              <a:rPr lang="en-US" sz="2000" b="1" dirty="0">
                <a:solidFill>
                  <a:schemeClr val="bg2"/>
                </a:solidFill>
              </a:rPr>
              <a:t>target sequence </a:t>
            </a:r>
            <a:r>
              <a:rPr lang="en-US" sz="2000" dirty="0">
                <a:solidFill>
                  <a:schemeClr val="bg2"/>
                </a:solidFill>
              </a:rPr>
              <a:t>(from training data) is prepended with a start-of-sentence token, converted into Embeddings (with Position Encoding), and fed to the Decoder.</a:t>
            </a:r>
          </a:p>
          <a:p>
            <a:pPr marL="457200" indent="-457200">
              <a:buFont typeface="+mj-lt"/>
              <a:buAutoNum type="arabicPeriod"/>
            </a:pPr>
            <a:r>
              <a:rPr lang="en-US" sz="2000" dirty="0">
                <a:solidFill>
                  <a:schemeClr val="bg2"/>
                </a:solidFill>
              </a:rPr>
              <a:t>The stack of Decoders processes this along with the info from Encoder stack’s (encoded numeric representation) to produce an encoded representation of the target sequence.</a:t>
            </a:r>
          </a:p>
          <a:p>
            <a:pPr marL="457200" indent="-457200">
              <a:buFont typeface="+mj-lt"/>
              <a:buAutoNum type="arabicPeriod"/>
            </a:pPr>
            <a:r>
              <a:rPr lang="en-US" sz="2000" dirty="0">
                <a:solidFill>
                  <a:schemeClr val="bg2"/>
                </a:solidFill>
              </a:rPr>
              <a:t>The Output layer converts it into word probabilities and the final output sequence.</a:t>
            </a:r>
          </a:p>
          <a:p>
            <a:pPr marL="457200" indent="-457200">
              <a:buFont typeface="+mj-lt"/>
              <a:buAutoNum type="arabicPeriod"/>
            </a:pPr>
            <a:r>
              <a:rPr lang="en-US" sz="2000" dirty="0">
                <a:solidFill>
                  <a:schemeClr val="bg2"/>
                </a:solidFill>
              </a:rPr>
              <a:t>The Transformer’s </a:t>
            </a:r>
            <a:r>
              <a:rPr lang="en-US" sz="2000" b="1" dirty="0">
                <a:solidFill>
                  <a:schemeClr val="bg2"/>
                </a:solidFill>
              </a:rPr>
              <a:t>Loss function </a:t>
            </a:r>
            <a:r>
              <a:rPr lang="en-US" sz="2000" dirty="0">
                <a:solidFill>
                  <a:schemeClr val="bg2"/>
                </a:solidFill>
              </a:rPr>
              <a:t>compares this output sequence with the training data’s target sequence. This loss is used to generate gradients to train the Transformer during </a:t>
            </a:r>
            <a:r>
              <a:rPr lang="en-US" sz="2000" b="1" dirty="0">
                <a:solidFill>
                  <a:schemeClr val="bg2"/>
                </a:solidFill>
              </a:rPr>
              <a:t>back-propagation</a:t>
            </a:r>
            <a:r>
              <a:rPr lang="en-US" sz="2000" dirty="0">
                <a:solidFill>
                  <a:schemeClr val="bg2"/>
                </a:solidFill>
              </a:rPr>
              <a:t>. (</a:t>
            </a:r>
            <a:r>
              <a:rPr lang="en-US" sz="2000" i="1" u="sng" dirty="0">
                <a:solidFill>
                  <a:schemeClr val="bg2"/>
                </a:solidFill>
              </a:rPr>
              <a:t>More on this next slide</a:t>
            </a:r>
            <a:r>
              <a:rPr lang="en-US" sz="2000" dirty="0">
                <a:solidFill>
                  <a:schemeClr val="bg2"/>
                </a:solidFill>
              </a:rPr>
              <a:t>)</a:t>
            </a:r>
          </a:p>
        </p:txBody>
      </p:sp>
      <p:pic>
        <p:nvPicPr>
          <p:cNvPr id="4098" name="Picture 2">
            <a:extLst>
              <a:ext uri="{FF2B5EF4-FFF2-40B4-BE49-F238E27FC236}">
                <a16:creationId xmlns:a16="http://schemas.microsoft.com/office/drawing/2014/main" id="{BC5AD670-0B99-133A-1148-28679078E6A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595" r="2699"/>
          <a:stretch/>
        </p:blipFill>
        <p:spPr bwMode="auto">
          <a:xfrm>
            <a:off x="6294921" y="2120714"/>
            <a:ext cx="5897079" cy="457846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B335D2A-35EE-8D74-0E76-41CDA0506F81}"/>
              </a:ext>
            </a:extLst>
          </p:cNvPr>
          <p:cNvSpPr txBox="1"/>
          <p:nvPr/>
        </p:nvSpPr>
        <p:spPr>
          <a:xfrm>
            <a:off x="8624236" y="1116530"/>
            <a:ext cx="1482291" cy="523220"/>
          </a:xfrm>
          <a:prstGeom prst="rect">
            <a:avLst/>
          </a:prstGeom>
          <a:noFill/>
        </p:spPr>
        <p:txBody>
          <a:bodyPr wrap="square" rtlCol="0">
            <a:spAutoFit/>
          </a:bodyPr>
          <a:lstStyle/>
          <a:p>
            <a:r>
              <a:rPr lang="en-US" sz="1400" dirty="0">
                <a:solidFill>
                  <a:schemeClr val="bg1"/>
                </a:solidFill>
              </a:rPr>
              <a:t>Attention layers working in here</a:t>
            </a:r>
          </a:p>
        </p:txBody>
      </p:sp>
      <p:cxnSp>
        <p:nvCxnSpPr>
          <p:cNvPr id="6" name="Straight Connector 5">
            <a:extLst>
              <a:ext uri="{FF2B5EF4-FFF2-40B4-BE49-F238E27FC236}">
                <a16:creationId xmlns:a16="http://schemas.microsoft.com/office/drawing/2014/main" id="{662DEEC0-A17D-491C-57E8-82397400273D}"/>
              </a:ext>
            </a:extLst>
          </p:cNvPr>
          <p:cNvCxnSpPr>
            <a:cxnSpLocks/>
            <a:stCxn id="4" idx="2"/>
          </p:cNvCxnSpPr>
          <p:nvPr/>
        </p:nvCxnSpPr>
        <p:spPr>
          <a:xfrm flipH="1">
            <a:off x="7507705" y="1639750"/>
            <a:ext cx="1857677" cy="214297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36E25B21-B83A-14D2-2B0C-201AA9345A39}"/>
              </a:ext>
            </a:extLst>
          </p:cNvPr>
          <p:cNvCxnSpPr>
            <a:cxnSpLocks/>
            <a:stCxn id="4" idx="2"/>
          </p:cNvCxnSpPr>
          <p:nvPr/>
        </p:nvCxnSpPr>
        <p:spPr>
          <a:xfrm flipH="1">
            <a:off x="7862236" y="1639750"/>
            <a:ext cx="1503146" cy="305737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80E1B053-B212-D1FE-6C32-8B79F00EA5D0}"/>
              </a:ext>
            </a:extLst>
          </p:cNvPr>
          <p:cNvCxnSpPr>
            <a:cxnSpLocks/>
            <a:stCxn id="4" idx="2"/>
          </p:cNvCxnSpPr>
          <p:nvPr/>
        </p:nvCxnSpPr>
        <p:spPr>
          <a:xfrm>
            <a:off x="9365382" y="1639750"/>
            <a:ext cx="762000" cy="214297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3D9A0A5-6D80-6A60-FFCC-99028CF0F9A2}"/>
              </a:ext>
            </a:extLst>
          </p:cNvPr>
          <p:cNvCxnSpPr>
            <a:cxnSpLocks/>
            <a:stCxn id="4" idx="2"/>
          </p:cNvCxnSpPr>
          <p:nvPr/>
        </p:nvCxnSpPr>
        <p:spPr>
          <a:xfrm>
            <a:off x="9365382" y="1639750"/>
            <a:ext cx="625641" cy="3172882"/>
          </a:xfrm>
          <a:prstGeom prst="line">
            <a:avLst/>
          </a:prstGeom>
          <a:ln w="127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762266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2">
            <a:alpha val="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944F4D-22F4-64F0-EE90-5CE784E5D19D}"/>
              </a:ext>
            </a:extLst>
          </p:cNvPr>
          <p:cNvSpPr>
            <a:spLocks noGrp="1"/>
          </p:cNvSpPr>
          <p:nvPr>
            <p:ph type="title"/>
          </p:nvPr>
        </p:nvSpPr>
        <p:spPr>
          <a:xfrm>
            <a:off x="762000" y="762000"/>
            <a:ext cx="7265469" cy="1524000"/>
          </a:xfrm>
        </p:spPr>
        <p:txBody>
          <a:bodyPr/>
          <a:lstStyle/>
          <a:p>
            <a:r>
              <a:rPr lang="en-US" dirty="0">
                <a:solidFill>
                  <a:schemeClr val="bg2"/>
                </a:solidFill>
              </a:rPr>
              <a:t>But how does it work really?</a:t>
            </a:r>
          </a:p>
        </p:txBody>
      </p:sp>
      <p:sp>
        <p:nvSpPr>
          <p:cNvPr id="3" name="Content Placeholder 2">
            <a:extLst>
              <a:ext uri="{FF2B5EF4-FFF2-40B4-BE49-F238E27FC236}">
                <a16:creationId xmlns:a16="http://schemas.microsoft.com/office/drawing/2014/main" id="{6C13F941-347D-C93E-8FB7-B463BE7BACE5}"/>
              </a:ext>
            </a:extLst>
          </p:cNvPr>
          <p:cNvSpPr>
            <a:spLocks noGrp="1"/>
          </p:cNvSpPr>
          <p:nvPr>
            <p:ph idx="1"/>
          </p:nvPr>
        </p:nvSpPr>
        <p:spPr>
          <a:xfrm>
            <a:off x="683393" y="1973179"/>
            <a:ext cx="6183531" cy="4884821"/>
          </a:xfrm>
        </p:spPr>
        <p:txBody>
          <a:bodyPr>
            <a:normAutofit fontScale="92500" lnSpcReduction="10000"/>
          </a:bodyPr>
          <a:lstStyle/>
          <a:p>
            <a:pPr marL="0" indent="0">
              <a:buNone/>
            </a:pPr>
            <a:r>
              <a:rPr lang="en-US" sz="2000" b="1" dirty="0">
                <a:solidFill>
                  <a:schemeClr val="bg2"/>
                </a:solidFill>
              </a:rPr>
              <a:t>Example: Translation task</a:t>
            </a:r>
            <a:endParaRPr lang="en-US" sz="2000" dirty="0">
              <a:solidFill>
                <a:schemeClr val="bg2"/>
              </a:solidFill>
              <a:sym typeface="Wingdings" panose="05000000000000000000" pitchFamily="2" charset="2"/>
            </a:endParaRPr>
          </a:p>
          <a:p>
            <a:pPr marL="0" indent="0">
              <a:buNone/>
            </a:pPr>
            <a:r>
              <a:rPr lang="en-US" sz="2000" b="1" u="sng" dirty="0">
                <a:solidFill>
                  <a:schemeClr val="bg2"/>
                </a:solidFill>
                <a:sym typeface="Wingdings" panose="05000000000000000000" pitchFamily="2" charset="2"/>
              </a:rPr>
              <a:t>More on step (6)</a:t>
            </a:r>
            <a:r>
              <a:rPr lang="en-US" sz="2000" dirty="0">
                <a:solidFill>
                  <a:schemeClr val="bg2"/>
                </a:solidFill>
                <a:sym typeface="Wingdings" panose="05000000000000000000" pitchFamily="2" charset="2"/>
              </a:rPr>
              <a:t>:</a:t>
            </a:r>
          </a:p>
          <a:p>
            <a:r>
              <a:rPr lang="en-US" sz="2000" dirty="0">
                <a:solidFill>
                  <a:schemeClr val="bg2"/>
                </a:solidFill>
              </a:rPr>
              <a:t>The Transformer’s </a:t>
            </a:r>
            <a:r>
              <a:rPr lang="en-US" sz="2000" b="1" dirty="0">
                <a:solidFill>
                  <a:schemeClr val="bg2"/>
                </a:solidFill>
              </a:rPr>
              <a:t>loss function </a:t>
            </a:r>
            <a:r>
              <a:rPr lang="en-US" sz="2000" dirty="0">
                <a:solidFill>
                  <a:schemeClr val="bg2"/>
                </a:solidFill>
              </a:rPr>
              <a:t>basically calculates how far the predicted (output) sequence is from the target sequence (in the training data). This </a:t>
            </a:r>
            <a:r>
              <a:rPr lang="en-US" sz="2000" b="1" dirty="0">
                <a:solidFill>
                  <a:schemeClr val="bg2"/>
                </a:solidFill>
              </a:rPr>
              <a:t>loss score </a:t>
            </a:r>
            <a:r>
              <a:rPr lang="en-US" sz="2000" dirty="0">
                <a:solidFill>
                  <a:schemeClr val="bg2"/>
                </a:solidFill>
              </a:rPr>
              <a:t>is used to train the Transformer during </a:t>
            </a:r>
            <a:r>
              <a:rPr lang="en-US" sz="2000" b="1" dirty="0">
                <a:solidFill>
                  <a:schemeClr val="bg2"/>
                </a:solidFill>
              </a:rPr>
              <a:t>back-propagation</a:t>
            </a:r>
            <a:r>
              <a:rPr lang="en-US" sz="2000" dirty="0">
                <a:solidFill>
                  <a:schemeClr val="bg2"/>
                </a:solidFill>
              </a:rPr>
              <a:t>, a process where the model readjust the weights for better predictions (closer to observed values).</a:t>
            </a:r>
          </a:p>
          <a:p>
            <a:r>
              <a:rPr lang="en-US" sz="2000" dirty="0">
                <a:solidFill>
                  <a:schemeClr val="bg2"/>
                </a:solidFill>
              </a:rPr>
              <a:t>Examples of Loss function in deep learning: </a:t>
            </a:r>
          </a:p>
          <a:p>
            <a:pPr lvl="1"/>
            <a:r>
              <a:rPr lang="en-US" sz="1600" dirty="0">
                <a:solidFill>
                  <a:schemeClr val="bg2"/>
                </a:solidFill>
              </a:rPr>
              <a:t>Mean Squared Errors (MSE, aka L2 Loss)</a:t>
            </a:r>
          </a:p>
          <a:p>
            <a:pPr lvl="1"/>
            <a:r>
              <a:rPr lang="en-US" sz="1600" dirty="0">
                <a:solidFill>
                  <a:schemeClr val="bg2"/>
                </a:solidFill>
              </a:rPr>
              <a:t>Mean Absolute Error (MAE, aka L1 Loss)</a:t>
            </a:r>
            <a:endParaRPr lang="en-US" sz="2000" dirty="0">
              <a:solidFill>
                <a:schemeClr val="bg2"/>
              </a:solidFill>
            </a:endParaRPr>
          </a:p>
          <a:p>
            <a:pPr lvl="1"/>
            <a:r>
              <a:rPr lang="en-US" sz="2000" dirty="0">
                <a:solidFill>
                  <a:schemeClr val="bg2"/>
                </a:solidFill>
                <a:sym typeface="Wingdings" panose="05000000000000000000" pitchFamily="2" charset="2"/>
              </a:rPr>
              <a:t> All comes back to the basics</a:t>
            </a:r>
            <a:endParaRPr lang="en-US" sz="1600" dirty="0">
              <a:solidFill>
                <a:schemeClr val="bg2"/>
              </a:solidFill>
            </a:endParaRPr>
          </a:p>
        </p:txBody>
      </p:sp>
      <p:sp>
        <p:nvSpPr>
          <p:cNvPr id="8" name="Rectangle: Rounded Corners 7">
            <a:extLst>
              <a:ext uri="{FF2B5EF4-FFF2-40B4-BE49-F238E27FC236}">
                <a16:creationId xmlns:a16="http://schemas.microsoft.com/office/drawing/2014/main" id="{64B88230-DDD2-81D4-F221-F322824C3E6D}"/>
              </a:ext>
            </a:extLst>
          </p:cNvPr>
          <p:cNvSpPr/>
          <p:nvPr/>
        </p:nvSpPr>
        <p:spPr>
          <a:xfrm>
            <a:off x="9071409" y="3830854"/>
            <a:ext cx="2358591" cy="1331495"/>
          </a:xfrm>
          <a:prstGeom prst="roundRect">
            <a:avLst/>
          </a:prstGeom>
          <a:solidFill>
            <a:schemeClr val="tx1">
              <a:lumMod val="95000"/>
            </a:schemeClr>
          </a:solidFill>
          <a:ln>
            <a:solidFill>
              <a:schemeClr val="tx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Transformer</a:t>
            </a:r>
          </a:p>
        </p:txBody>
      </p:sp>
      <p:sp>
        <p:nvSpPr>
          <p:cNvPr id="9" name="Rectangle: Rounded Corners 8">
            <a:extLst>
              <a:ext uri="{FF2B5EF4-FFF2-40B4-BE49-F238E27FC236}">
                <a16:creationId xmlns:a16="http://schemas.microsoft.com/office/drawing/2014/main" id="{22BDA6B9-BAD9-26C6-4846-0384EA977781}"/>
              </a:ext>
            </a:extLst>
          </p:cNvPr>
          <p:cNvSpPr/>
          <p:nvPr/>
        </p:nvSpPr>
        <p:spPr>
          <a:xfrm>
            <a:off x="8568491" y="5611528"/>
            <a:ext cx="1636295" cy="484472"/>
          </a:xfrm>
          <a:prstGeom prst="roundRect">
            <a:avLst/>
          </a:prstGeom>
          <a:solidFill>
            <a:schemeClr val="accent4">
              <a:lumMod val="20000"/>
              <a:lumOff val="80000"/>
            </a:schemeClr>
          </a:solidFill>
          <a:ln>
            <a:solidFill>
              <a:schemeClr val="accent4">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rPr>
              <a:t>Input</a:t>
            </a:r>
          </a:p>
          <a:p>
            <a:pPr algn="ctr"/>
            <a:r>
              <a:rPr lang="en-US" sz="1400" dirty="0">
                <a:solidFill>
                  <a:schemeClr val="bg1"/>
                </a:solidFill>
              </a:rPr>
              <a:t>You are welcome</a:t>
            </a:r>
          </a:p>
        </p:txBody>
      </p:sp>
      <p:sp>
        <p:nvSpPr>
          <p:cNvPr id="12" name="Arrow: Right 11">
            <a:extLst>
              <a:ext uri="{FF2B5EF4-FFF2-40B4-BE49-F238E27FC236}">
                <a16:creationId xmlns:a16="http://schemas.microsoft.com/office/drawing/2014/main" id="{7C19631A-F0E9-39BD-EA03-0D8DF997500F}"/>
              </a:ext>
            </a:extLst>
          </p:cNvPr>
          <p:cNvSpPr/>
          <p:nvPr/>
        </p:nvSpPr>
        <p:spPr>
          <a:xfrm rot="16200000">
            <a:off x="9171921" y="5286426"/>
            <a:ext cx="385012" cy="201024"/>
          </a:xfrm>
          <a:prstGeom prst="rightArrow">
            <a:avLst/>
          </a:prstGeom>
          <a:solidFill>
            <a:schemeClr val="tx1"/>
          </a:solidFill>
          <a:ln>
            <a:solidFill>
              <a:schemeClr val="bg1">
                <a:lumMod val="65000"/>
                <a:lumOff val="3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Arrow: Right 13">
            <a:extLst>
              <a:ext uri="{FF2B5EF4-FFF2-40B4-BE49-F238E27FC236}">
                <a16:creationId xmlns:a16="http://schemas.microsoft.com/office/drawing/2014/main" id="{22712DD3-8C38-68A3-6497-5CF79D45CE0F}"/>
              </a:ext>
            </a:extLst>
          </p:cNvPr>
          <p:cNvSpPr/>
          <p:nvPr/>
        </p:nvSpPr>
        <p:spPr>
          <a:xfrm rot="16200000">
            <a:off x="10922113" y="3499212"/>
            <a:ext cx="385012" cy="201024"/>
          </a:xfrm>
          <a:prstGeom prst="rightArrow">
            <a:avLst/>
          </a:prstGeom>
          <a:solidFill>
            <a:schemeClr val="tx1"/>
          </a:solidFill>
          <a:ln>
            <a:solidFill>
              <a:schemeClr val="bg1">
                <a:lumMod val="65000"/>
                <a:lumOff val="3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Rounded Corners 14">
            <a:extLst>
              <a:ext uri="{FF2B5EF4-FFF2-40B4-BE49-F238E27FC236}">
                <a16:creationId xmlns:a16="http://schemas.microsoft.com/office/drawing/2014/main" id="{18FE6975-6389-FDFC-FF03-88A49E0F1DA0}"/>
              </a:ext>
            </a:extLst>
          </p:cNvPr>
          <p:cNvSpPr/>
          <p:nvPr/>
        </p:nvSpPr>
        <p:spPr>
          <a:xfrm>
            <a:off x="7598344" y="2832173"/>
            <a:ext cx="1940293" cy="516061"/>
          </a:xfrm>
          <a:prstGeom prst="roundRect">
            <a:avLst/>
          </a:prstGeom>
          <a:solidFill>
            <a:schemeClr val="accent4">
              <a:lumMod val="20000"/>
              <a:lumOff val="80000"/>
            </a:schemeClr>
          </a:solidFill>
          <a:ln>
            <a:solidFill>
              <a:schemeClr val="accent4">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rPr>
              <a:t>True Target </a:t>
            </a:r>
          </a:p>
          <a:p>
            <a:pPr algn="ctr"/>
            <a:r>
              <a:rPr lang="en-US" sz="1400" dirty="0">
                <a:solidFill>
                  <a:schemeClr val="bg1"/>
                </a:solidFill>
              </a:rPr>
              <a:t>(in the training data)</a:t>
            </a:r>
          </a:p>
        </p:txBody>
      </p:sp>
      <p:sp>
        <p:nvSpPr>
          <p:cNvPr id="16" name="Rectangle: Rounded Corners 15">
            <a:extLst>
              <a:ext uri="{FF2B5EF4-FFF2-40B4-BE49-F238E27FC236}">
                <a16:creationId xmlns:a16="http://schemas.microsoft.com/office/drawing/2014/main" id="{40552538-8357-274F-518E-85A7BC54DB0B}"/>
              </a:ext>
            </a:extLst>
          </p:cNvPr>
          <p:cNvSpPr/>
          <p:nvPr/>
        </p:nvSpPr>
        <p:spPr>
          <a:xfrm>
            <a:off x="10144472" y="2852533"/>
            <a:ext cx="1940293" cy="516061"/>
          </a:xfrm>
          <a:prstGeom prst="roundRect">
            <a:avLst/>
          </a:prstGeom>
          <a:solidFill>
            <a:schemeClr val="accent4">
              <a:lumMod val="20000"/>
              <a:lumOff val="80000"/>
            </a:schemeClr>
          </a:solidFill>
          <a:ln>
            <a:solidFill>
              <a:schemeClr val="accent4">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rPr>
              <a:t>Output (Prediction)</a:t>
            </a:r>
          </a:p>
          <a:p>
            <a:pPr algn="ctr"/>
            <a:r>
              <a:rPr lang="en-US" sz="1400" dirty="0">
                <a:solidFill>
                  <a:schemeClr val="bg1"/>
                </a:solidFill>
              </a:rPr>
              <a:t>De Nada</a:t>
            </a:r>
          </a:p>
        </p:txBody>
      </p:sp>
      <p:sp>
        <p:nvSpPr>
          <p:cNvPr id="17" name="Oval 16">
            <a:extLst>
              <a:ext uri="{FF2B5EF4-FFF2-40B4-BE49-F238E27FC236}">
                <a16:creationId xmlns:a16="http://schemas.microsoft.com/office/drawing/2014/main" id="{7E5FE116-9C78-EFBA-E663-64C8EC0831FC}"/>
              </a:ext>
            </a:extLst>
          </p:cNvPr>
          <p:cNvSpPr/>
          <p:nvPr/>
        </p:nvSpPr>
        <p:spPr>
          <a:xfrm>
            <a:off x="8921016" y="1839598"/>
            <a:ext cx="1833210" cy="516061"/>
          </a:xfrm>
          <a:prstGeom prst="ellipse">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Loss Function</a:t>
            </a:r>
          </a:p>
        </p:txBody>
      </p:sp>
      <p:cxnSp>
        <p:nvCxnSpPr>
          <p:cNvPr id="19" name="Straight Arrow Connector 18">
            <a:extLst>
              <a:ext uri="{FF2B5EF4-FFF2-40B4-BE49-F238E27FC236}">
                <a16:creationId xmlns:a16="http://schemas.microsoft.com/office/drawing/2014/main" id="{4BA1ECE4-86D2-9A96-D2A2-1E6AED326F57}"/>
              </a:ext>
            </a:extLst>
          </p:cNvPr>
          <p:cNvCxnSpPr>
            <a:stCxn id="15" idx="0"/>
            <a:endCxn id="17" idx="3"/>
          </p:cNvCxnSpPr>
          <p:nvPr/>
        </p:nvCxnSpPr>
        <p:spPr>
          <a:xfrm flipV="1">
            <a:off x="8568491" y="2280084"/>
            <a:ext cx="620992" cy="552089"/>
          </a:xfrm>
          <a:prstGeom prst="straightConnector1">
            <a:avLst/>
          </a:prstGeom>
          <a:ln w="19050">
            <a:solidFill>
              <a:schemeClr val="bg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B97FBB50-9634-AFB7-D679-30A0807F22CB}"/>
              </a:ext>
            </a:extLst>
          </p:cNvPr>
          <p:cNvCxnSpPr>
            <a:cxnSpLocks/>
            <a:stCxn id="16" idx="0"/>
            <a:endCxn id="17" idx="5"/>
          </p:cNvCxnSpPr>
          <p:nvPr/>
        </p:nvCxnSpPr>
        <p:spPr>
          <a:xfrm flipH="1" flipV="1">
            <a:off x="10485759" y="2280084"/>
            <a:ext cx="628860" cy="572449"/>
          </a:xfrm>
          <a:prstGeom prst="straightConnector1">
            <a:avLst/>
          </a:prstGeom>
          <a:ln w="19050">
            <a:solidFill>
              <a:schemeClr val="bg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0A26E15E-0397-8B2A-C261-24B2C3C27CD3}"/>
              </a:ext>
            </a:extLst>
          </p:cNvPr>
          <p:cNvCxnSpPr>
            <a:cxnSpLocks/>
            <a:stCxn id="17" idx="0"/>
            <a:endCxn id="26" idx="2"/>
          </p:cNvCxnSpPr>
          <p:nvPr/>
        </p:nvCxnSpPr>
        <p:spPr>
          <a:xfrm flipV="1">
            <a:off x="9837621" y="1409665"/>
            <a:ext cx="0" cy="429933"/>
          </a:xfrm>
          <a:prstGeom prst="straightConnector1">
            <a:avLst/>
          </a:prstGeom>
          <a:ln w="19050">
            <a:solidFill>
              <a:schemeClr val="bg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28F928FA-B215-3F39-93FD-95A9D811BC11}"/>
              </a:ext>
            </a:extLst>
          </p:cNvPr>
          <p:cNvSpPr txBox="1"/>
          <p:nvPr/>
        </p:nvSpPr>
        <p:spPr>
          <a:xfrm>
            <a:off x="9312541" y="1101888"/>
            <a:ext cx="1050159" cy="307777"/>
          </a:xfrm>
          <a:prstGeom prst="rect">
            <a:avLst/>
          </a:prstGeom>
          <a:noFill/>
        </p:spPr>
        <p:txBody>
          <a:bodyPr wrap="none" rtlCol="0">
            <a:spAutoFit/>
          </a:bodyPr>
          <a:lstStyle/>
          <a:p>
            <a:r>
              <a:rPr lang="en-US" sz="1400" dirty="0">
                <a:solidFill>
                  <a:schemeClr val="bg1"/>
                </a:solidFill>
              </a:rPr>
              <a:t>Loss Score</a:t>
            </a:r>
          </a:p>
        </p:txBody>
      </p:sp>
      <p:cxnSp>
        <p:nvCxnSpPr>
          <p:cNvPr id="30" name="Connector: Curved 29">
            <a:extLst>
              <a:ext uri="{FF2B5EF4-FFF2-40B4-BE49-F238E27FC236}">
                <a16:creationId xmlns:a16="http://schemas.microsoft.com/office/drawing/2014/main" id="{EBC0B158-F120-1D21-DF66-3A564CAF2F16}"/>
              </a:ext>
            </a:extLst>
          </p:cNvPr>
          <p:cNvCxnSpPr>
            <a:stCxn id="26" idx="1"/>
            <a:endCxn id="8" idx="1"/>
          </p:cNvCxnSpPr>
          <p:nvPr/>
        </p:nvCxnSpPr>
        <p:spPr>
          <a:xfrm rot="10800000" flipV="1">
            <a:off x="9071409" y="1255776"/>
            <a:ext cx="241132" cy="3240825"/>
          </a:xfrm>
          <a:prstGeom prst="curvedConnector3">
            <a:avLst>
              <a:gd name="adj1" fmla="val 853434"/>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061C3953-E7CE-E006-B238-78167CB3E893}"/>
              </a:ext>
            </a:extLst>
          </p:cNvPr>
          <p:cNvSpPr txBox="1"/>
          <p:nvPr/>
        </p:nvSpPr>
        <p:spPr>
          <a:xfrm>
            <a:off x="6866924" y="3792230"/>
            <a:ext cx="1762389" cy="307777"/>
          </a:xfrm>
          <a:prstGeom prst="rect">
            <a:avLst/>
          </a:prstGeom>
          <a:noFill/>
        </p:spPr>
        <p:txBody>
          <a:bodyPr wrap="square" rtlCol="0">
            <a:spAutoFit/>
          </a:bodyPr>
          <a:lstStyle/>
          <a:p>
            <a:r>
              <a:rPr lang="en-US" sz="1400" b="1" dirty="0">
                <a:solidFill>
                  <a:schemeClr val="bg1"/>
                </a:solidFill>
              </a:rPr>
              <a:t>Back-Propagation</a:t>
            </a:r>
          </a:p>
        </p:txBody>
      </p:sp>
    </p:spTree>
    <p:extLst>
      <p:ext uri="{BB962C8B-B14F-4D97-AF65-F5344CB8AC3E}">
        <p14:creationId xmlns:p14="http://schemas.microsoft.com/office/powerpoint/2010/main" val="88386455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2">
            <a:alpha val="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944F4D-22F4-64F0-EE90-5CE784E5D19D}"/>
              </a:ext>
            </a:extLst>
          </p:cNvPr>
          <p:cNvSpPr>
            <a:spLocks noGrp="1"/>
          </p:cNvSpPr>
          <p:nvPr>
            <p:ph type="title"/>
          </p:nvPr>
        </p:nvSpPr>
        <p:spPr/>
        <p:txBody>
          <a:bodyPr/>
          <a:lstStyle/>
          <a:p>
            <a:r>
              <a:rPr lang="en-US" dirty="0">
                <a:solidFill>
                  <a:schemeClr val="bg2"/>
                </a:solidFill>
              </a:rPr>
              <a:t>Prompt Example</a:t>
            </a:r>
          </a:p>
        </p:txBody>
      </p:sp>
      <p:sp>
        <p:nvSpPr>
          <p:cNvPr id="3" name="Content Placeholder 2">
            <a:extLst>
              <a:ext uri="{FF2B5EF4-FFF2-40B4-BE49-F238E27FC236}">
                <a16:creationId xmlns:a16="http://schemas.microsoft.com/office/drawing/2014/main" id="{6C13F941-347D-C93E-8FB7-B463BE7BACE5}"/>
              </a:ext>
            </a:extLst>
          </p:cNvPr>
          <p:cNvSpPr>
            <a:spLocks noGrp="1"/>
          </p:cNvSpPr>
          <p:nvPr>
            <p:ph idx="1"/>
          </p:nvPr>
        </p:nvSpPr>
        <p:spPr>
          <a:xfrm>
            <a:off x="5662861" y="370573"/>
            <a:ext cx="6529140" cy="6280483"/>
          </a:xfrm>
        </p:spPr>
        <p:txBody>
          <a:bodyPr>
            <a:normAutofit fontScale="62500" lnSpcReduction="20000"/>
          </a:bodyPr>
          <a:lstStyle/>
          <a:p>
            <a:pPr marL="0" indent="0">
              <a:buNone/>
            </a:pPr>
            <a:r>
              <a:rPr lang="en-US" sz="2000" dirty="0">
                <a:solidFill>
                  <a:schemeClr val="bg2"/>
                </a:solidFill>
                <a:highlight>
                  <a:srgbClr val="FF00FF"/>
                </a:highlight>
              </a:rPr>
              <a:t>You are an expert in identifying hate speech and toxic speech</a:t>
            </a:r>
            <a:r>
              <a:rPr lang="en-US" sz="2000" dirty="0">
                <a:solidFill>
                  <a:schemeClr val="bg2"/>
                </a:solidFill>
                <a:highlight>
                  <a:srgbClr val="00FF00"/>
                </a:highlight>
              </a:rPr>
              <a:t>. I have a dataset of user comments on [a forum] about the [a country’s] election in [year].</a:t>
            </a:r>
            <a:r>
              <a:rPr lang="en-US" sz="2000" dirty="0">
                <a:solidFill>
                  <a:schemeClr val="bg2"/>
                </a:solidFill>
              </a:rPr>
              <a:t> </a:t>
            </a:r>
            <a:r>
              <a:rPr lang="en-US" sz="2000" dirty="0">
                <a:solidFill>
                  <a:schemeClr val="bg2"/>
                </a:solidFill>
                <a:highlight>
                  <a:srgbClr val="FFFF00"/>
                </a:highlight>
              </a:rPr>
              <a:t>Your task is to classify whether each of the comments in my input data contains uncivil speech. In this context, uncivil speech is defined as any thing of the following criteria</a:t>
            </a:r>
          </a:p>
          <a:p>
            <a:pPr marL="0" indent="0">
              <a:buNone/>
            </a:pPr>
            <a:r>
              <a:rPr lang="en-US" sz="2000" dirty="0">
                <a:solidFill>
                  <a:schemeClr val="bg2"/>
                </a:solidFill>
                <a:highlight>
                  <a:srgbClr val="FFFF00"/>
                </a:highlight>
              </a:rPr>
              <a:t>[insert your codebook operationalization of uncivil language use]</a:t>
            </a:r>
          </a:p>
          <a:p>
            <a:r>
              <a:rPr lang="en-US" sz="2000" dirty="0">
                <a:solidFill>
                  <a:schemeClr val="bg2"/>
                </a:solidFill>
                <a:highlight>
                  <a:srgbClr val="FFFF00"/>
                </a:highlight>
              </a:rPr>
              <a:t>Criteria1: calling out the user’s racial, gender, ethnic … identity in a negative way]. </a:t>
            </a:r>
            <a:r>
              <a:rPr lang="en-US" sz="2000" dirty="0">
                <a:solidFill>
                  <a:schemeClr val="bg2"/>
                </a:solidFill>
                <a:highlight>
                  <a:srgbClr val="00FFFF"/>
                </a:highlight>
              </a:rPr>
              <a:t>For example, “what do you know, you’re just a …[inserted identity label]”. [insert several examples here].</a:t>
            </a:r>
          </a:p>
          <a:p>
            <a:r>
              <a:rPr lang="en-US" sz="2100" dirty="0">
                <a:solidFill>
                  <a:schemeClr val="bg2"/>
                </a:solidFill>
                <a:highlight>
                  <a:srgbClr val="FFFF00"/>
                </a:highlight>
              </a:rPr>
              <a:t>Criteria2 : Using slurs, etc. </a:t>
            </a:r>
            <a:r>
              <a:rPr lang="en-US" sz="2100" dirty="0">
                <a:solidFill>
                  <a:schemeClr val="bg2"/>
                </a:solidFill>
                <a:highlight>
                  <a:srgbClr val="00FFFF"/>
                </a:highlight>
              </a:rPr>
              <a:t>For example, [insert several examples here].</a:t>
            </a:r>
          </a:p>
          <a:p>
            <a:r>
              <a:rPr lang="en-US" sz="2100" dirty="0">
                <a:solidFill>
                  <a:schemeClr val="bg2"/>
                </a:solidFill>
                <a:highlight>
                  <a:srgbClr val="FFFF00"/>
                </a:highlight>
              </a:rPr>
              <a:t>…</a:t>
            </a:r>
          </a:p>
          <a:p>
            <a:pPr marL="0" indent="0">
              <a:buNone/>
            </a:pPr>
            <a:r>
              <a:rPr lang="en-US" sz="2000" b="1" dirty="0">
                <a:solidFill>
                  <a:schemeClr val="bg2"/>
                </a:solidFill>
                <a:highlight>
                  <a:srgbClr val="FFFF00"/>
                </a:highlight>
              </a:rPr>
              <a:t>Here is how you should do the task</a:t>
            </a:r>
            <a:r>
              <a:rPr lang="en-US" sz="2000" dirty="0">
                <a:solidFill>
                  <a:schemeClr val="bg2"/>
                </a:solidFill>
                <a:highlight>
                  <a:srgbClr val="FFFF00"/>
                </a:highlight>
              </a:rPr>
              <a:t>: </a:t>
            </a:r>
            <a:r>
              <a:rPr lang="en-US" sz="2000" b="1" dirty="0">
                <a:solidFill>
                  <a:schemeClr val="bg2"/>
                </a:solidFill>
                <a:highlight>
                  <a:srgbClr val="FFFF00"/>
                </a:highlight>
              </a:rPr>
              <a:t>First</a:t>
            </a:r>
            <a:r>
              <a:rPr lang="en-US" sz="2000" dirty="0">
                <a:solidFill>
                  <a:schemeClr val="bg2"/>
                </a:solidFill>
                <a:highlight>
                  <a:srgbClr val="FFFF00"/>
                </a:highlight>
              </a:rPr>
              <a:t>, identify which comments that talks about one or more specific individual(s) or group(s) in a negative way. </a:t>
            </a:r>
            <a:r>
              <a:rPr lang="en-US" sz="2000" b="1" dirty="0">
                <a:solidFill>
                  <a:schemeClr val="bg2"/>
                </a:solidFill>
                <a:highlight>
                  <a:srgbClr val="FFFF00"/>
                </a:highlight>
              </a:rPr>
              <a:t>Then</a:t>
            </a:r>
            <a:r>
              <a:rPr lang="en-US" sz="2000" dirty="0">
                <a:solidFill>
                  <a:schemeClr val="bg2"/>
                </a:solidFill>
                <a:highlight>
                  <a:srgbClr val="FFFF00"/>
                </a:highlight>
              </a:rPr>
              <a:t>, see if these comments meets the criteria that I just gave you. If they do, give those comments a “uncivil” label. If they don’t, give “civil” label. DO NOT make up new labels. </a:t>
            </a:r>
            <a:r>
              <a:rPr lang="en-US" sz="2000" b="1" dirty="0">
                <a:solidFill>
                  <a:schemeClr val="bg2"/>
                </a:solidFill>
                <a:highlight>
                  <a:srgbClr val="FFFF00"/>
                </a:highlight>
              </a:rPr>
              <a:t>Finally</a:t>
            </a:r>
            <a:r>
              <a:rPr lang="en-US" sz="2000" dirty="0">
                <a:solidFill>
                  <a:schemeClr val="bg2"/>
                </a:solidFill>
                <a:highlight>
                  <a:srgbClr val="FFFF00"/>
                </a:highlight>
              </a:rPr>
              <a:t>, give a score between 0 and 1 to reflect how confident you are of your classification. This score range from 0 (least confident) to 1 (most confident)</a:t>
            </a:r>
          </a:p>
          <a:p>
            <a:pPr marL="0" indent="0">
              <a:buNone/>
            </a:pPr>
            <a:r>
              <a:rPr lang="en-US" sz="2000" dirty="0">
                <a:solidFill>
                  <a:schemeClr val="bg2"/>
                </a:solidFill>
                <a:highlight>
                  <a:srgbClr val="FFFF00"/>
                </a:highlight>
              </a:rPr>
              <a:t>Two things for you to remember: (1) when you execute your task, also pay attention to users’ sarcastic use of language to talk about other people. Even though they may sound positive, they can be uncivil in a sarcastic way. </a:t>
            </a:r>
            <a:r>
              <a:rPr lang="en-US" sz="2000" dirty="0">
                <a:solidFill>
                  <a:schemeClr val="bg2"/>
                </a:solidFill>
                <a:highlight>
                  <a:srgbClr val="00FFFF"/>
                </a:highlight>
              </a:rPr>
              <a:t>For example,....</a:t>
            </a:r>
            <a:r>
              <a:rPr lang="en-US" sz="2000" dirty="0">
                <a:solidFill>
                  <a:schemeClr val="bg2"/>
                </a:solidFill>
                <a:highlight>
                  <a:srgbClr val="FFFF00"/>
                </a:highlight>
              </a:rPr>
              <a:t> (2) I know you have underlying bias in favor of [some groups]. Be aware of these bias while doing you task [any specific instruction for the LLM to reduce bias would be good].</a:t>
            </a:r>
          </a:p>
          <a:p>
            <a:pPr marL="0" indent="0">
              <a:buNone/>
            </a:pPr>
            <a:r>
              <a:rPr lang="en-US" sz="2000" dirty="0">
                <a:solidFill>
                  <a:schemeClr val="bg2"/>
                </a:solidFill>
                <a:highlight>
                  <a:srgbClr val="C0C0C0"/>
                </a:highlight>
              </a:rPr>
              <a:t>When you are done with the task, store your output in a .csv data table with 3 columns, the first column containing the user comments, the second for the label (uncivil or civil) and the third column contains the confident score.</a:t>
            </a:r>
          </a:p>
        </p:txBody>
      </p:sp>
      <p:sp>
        <p:nvSpPr>
          <p:cNvPr id="5" name="Content Placeholder 2">
            <a:extLst>
              <a:ext uri="{FF2B5EF4-FFF2-40B4-BE49-F238E27FC236}">
                <a16:creationId xmlns:a16="http://schemas.microsoft.com/office/drawing/2014/main" id="{BDE6675A-0136-30AC-9427-5505C791C302}"/>
              </a:ext>
            </a:extLst>
          </p:cNvPr>
          <p:cNvSpPr txBox="1">
            <a:spLocks/>
          </p:cNvSpPr>
          <p:nvPr/>
        </p:nvSpPr>
        <p:spPr>
          <a:xfrm>
            <a:off x="762000" y="1997243"/>
            <a:ext cx="4900861" cy="4759692"/>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125000"/>
              </a:lnSpc>
              <a:spcBef>
                <a:spcPts val="1000"/>
              </a:spcBef>
              <a:buFont typeface="Arial" panose="020B0604020202020204" pitchFamily="34" charset="0"/>
              <a:buChar char="•"/>
              <a:defRPr sz="2800" kern="1200">
                <a:solidFill>
                  <a:schemeClr val="tx1">
                    <a:alpha val="70000"/>
                  </a:schemeClr>
                </a:solidFill>
                <a:latin typeface="+mn-lt"/>
                <a:ea typeface="+mn-ea"/>
                <a:cs typeface="+mn-cs"/>
              </a:defRPr>
            </a:lvl1pPr>
            <a:lvl2pPr marL="685800" indent="-228600" algn="l" defTabSz="914400" rtl="0" eaLnBrk="1" latinLnBrk="0" hangingPunct="1">
              <a:lnSpc>
                <a:spcPct val="125000"/>
              </a:lnSpc>
              <a:spcBef>
                <a:spcPts val="500"/>
              </a:spcBef>
              <a:buFont typeface="Arial" panose="020B0604020202020204" pitchFamily="34" charset="0"/>
              <a:buChar char="•"/>
              <a:defRPr sz="2400" kern="1200">
                <a:solidFill>
                  <a:schemeClr val="tx1">
                    <a:alpha val="70000"/>
                  </a:schemeClr>
                </a:solidFill>
                <a:latin typeface="+mn-lt"/>
                <a:ea typeface="+mn-ea"/>
                <a:cs typeface="+mn-cs"/>
              </a:defRPr>
            </a:lvl2pPr>
            <a:lvl3pPr marL="1143000" indent="-228600" algn="l" defTabSz="914400" rtl="0" eaLnBrk="1" latinLnBrk="0" hangingPunct="1">
              <a:lnSpc>
                <a:spcPct val="125000"/>
              </a:lnSpc>
              <a:spcBef>
                <a:spcPts val="500"/>
              </a:spcBef>
              <a:buFont typeface="Arial" panose="020B0604020202020204" pitchFamily="34" charset="0"/>
              <a:buChar char="•"/>
              <a:defRPr sz="2000" kern="1200">
                <a:solidFill>
                  <a:schemeClr val="tx1">
                    <a:alpha val="70000"/>
                  </a:schemeClr>
                </a:solidFill>
                <a:latin typeface="+mn-lt"/>
                <a:ea typeface="+mn-ea"/>
                <a:cs typeface="+mn-cs"/>
              </a:defRPr>
            </a:lvl3pPr>
            <a:lvl4pPr marL="1600200" indent="-228600" algn="l" defTabSz="914400" rtl="0" eaLnBrk="1" latinLnBrk="0" hangingPunct="1">
              <a:lnSpc>
                <a:spcPct val="125000"/>
              </a:lnSpc>
              <a:spcBef>
                <a:spcPts val="500"/>
              </a:spcBef>
              <a:buFont typeface="Arial" panose="020B0604020202020204" pitchFamily="34" charset="0"/>
              <a:buChar char="•"/>
              <a:defRPr sz="1800" kern="1200">
                <a:solidFill>
                  <a:schemeClr val="tx1">
                    <a:alpha val="70000"/>
                  </a:schemeClr>
                </a:solidFill>
                <a:latin typeface="+mn-lt"/>
                <a:ea typeface="+mn-ea"/>
                <a:cs typeface="+mn-cs"/>
              </a:defRPr>
            </a:lvl4pPr>
            <a:lvl5pPr marL="2057400" indent="-228600" algn="l" defTabSz="914400" rtl="0" eaLnBrk="1" latinLnBrk="0" hangingPunct="1">
              <a:lnSpc>
                <a:spcPct val="125000"/>
              </a:lnSpc>
              <a:spcBef>
                <a:spcPts val="500"/>
              </a:spcBef>
              <a:buFont typeface="Arial" panose="020B0604020202020204" pitchFamily="34" charset="0"/>
              <a:buChar char="•"/>
              <a:defRPr sz="1800" kern="1200">
                <a:solidFill>
                  <a:schemeClr val="tx1">
                    <a:alpha val="7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b="1" u="sng" dirty="0">
                <a:solidFill>
                  <a:schemeClr val="bg2"/>
                </a:solidFill>
              </a:rPr>
              <a:t>Task:</a:t>
            </a:r>
            <a:r>
              <a:rPr lang="en-US" sz="1800" dirty="0">
                <a:solidFill>
                  <a:schemeClr val="bg2"/>
                </a:solidFill>
              </a:rPr>
              <a:t> Using ChatGPT or Gemini for text classification (hate/toxic speech detection)</a:t>
            </a:r>
          </a:p>
          <a:p>
            <a:pPr lvl="1"/>
            <a:r>
              <a:rPr lang="en-US" sz="1500" u="sng" dirty="0">
                <a:solidFill>
                  <a:schemeClr val="bg2"/>
                </a:solidFill>
              </a:rPr>
              <a:t>Note</a:t>
            </a:r>
            <a:r>
              <a:rPr lang="en-US" sz="1500" dirty="0">
                <a:solidFill>
                  <a:schemeClr val="bg2"/>
                </a:solidFill>
              </a:rPr>
              <a:t>: fake example. Made only to demonstrate the best practices.</a:t>
            </a:r>
          </a:p>
          <a:p>
            <a:pPr marL="0" indent="0">
              <a:buFont typeface="Arial" panose="020B0604020202020204" pitchFamily="34" charset="0"/>
              <a:buNone/>
            </a:pPr>
            <a:r>
              <a:rPr lang="en-US" sz="1800" b="1" u="sng" dirty="0">
                <a:solidFill>
                  <a:schemeClr val="bg2"/>
                </a:solidFill>
              </a:rPr>
              <a:t>Best practices</a:t>
            </a:r>
          </a:p>
          <a:p>
            <a:r>
              <a:rPr lang="en-US" sz="1800" dirty="0">
                <a:solidFill>
                  <a:schemeClr val="bg2"/>
                </a:solidFill>
                <a:highlight>
                  <a:srgbClr val="FF00FF"/>
                </a:highlight>
              </a:rPr>
              <a:t>Ask the LLM to adopt a persona/role</a:t>
            </a:r>
            <a:r>
              <a:rPr lang="en-US" sz="1800" dirty="0">
                <a:solidFill>
                  <a:schemeClr val="bg2"/>
                </a:solidFill>
              </a:rPr>
              <a:t>.</a:t>
            </a:r>
          </a:p>
          <a:p>
            <a:r>
              <a:rPr lang="en-US" sz="1800" dirty="0">
                <a:solidFill>
                  <a:schemeClr val="bg2"/>
                </a:solidFill>
                <a:highlight>
                  <a:srgbClr val="00FF00"/>
                </a:highlight>
              </a:rPr>
              <a:t>Input description </a:t>
            </a:r>
            <a:r>
              <a:rPr lang="en-US" sz="1800" dirty="0">
                <a:solidFill>
                  <a:schemeClr val="bg2"/>
                </a:solidFill>
              </a:rPr>
              <a:t>(can be longer).</a:t>
            </a:r>
          </a:p>
          <a:p>
            <a:r>
              <a:rPr lang="en-US" sz="1800" dirty="0">
                <a:solidFill>
                  <a:schemeClr val="bg2"/>
                </a:solidFill>
                <a:highlight>
                  <a:srgbClr val="FFFF00"/>
                </a:highlight>
              </a:rPr>
              <a:t>Task description</a:t>
            </a:r>
            <a:r>
              <a:rPr lang="en-US" sz="1800" dirty="0">
                <a:solidFill>
                  <a:schemeClr val="bg2"/>
                </a:solidFill>
              </a:rPr>
              <a:t> (w/ detailed instructions)</a:t>
            </a:r>
          </a:p>
          <a:p>
            <a:pPr lvl="1"/>
            <a:r>
              <a:rPr lang="en-US" sz="1500" dirty="0">
                <a:solidFill>
                  <a:schemeClr val="bg2"/>
                </a:solidFill>
              </a:rPr>
              <a:t>Break down complicated tasks into steps (in </a:t>
            </a:r>
            <a:r>
              <a:rPr lang="en-US" sz="1500" b="1" dirty="0">
                <a:solidFill>
                  <a:schemeClr val="bg2"/>
                </a:solidFill>
              </a:rPr>
              <a:t>bold</a:t>
            </a:r>
            <a:r>
              <a:rPr lang="en-US" sz="1500" dirty="0">
                <a:solidFill>
                  <a:schemeClr val="bg2"/>
                </a:solidFill>
              </a:rPr>
              <a:t>). (</a:t>
            </a:r>
            <a:r>
              <a:rPr lang="en-US" sz="1500" u="sng" dirty="0">
                <a:solidFill>
                  <a:schemeClr val="bg2"/>
                </a:solidFill>
              </a:rPr>
              <a:t>Chain of thought</a:t>
            </a:r>
            <a:r>
              <a:rPr lang="en-US" sz="1500" dirty="0">
                <a:solidFill>
                  <a:schemeClr val="bg2"/>
                </a:solidFill>
              </a:rPr>
              <a:t>)</a:t>
            </a:r>
          </a:p>
          <a:p>
            <a:r>
              <a:rPr lang="en-US" sz="1800" dirty="0">
                <a:solidFill>
                  <a:schemeClr val="bg2"/>
                </a:solidFill>
                <a:highlight>
                  <a:srgbClr val="00FFFF"/>
                </a:highlight>
              </a:rPr>
              <a:t>Provide examples </a:t>
            </a:r>
            <a:r>
              <a:rPr lang="en-US" sz="1800" dirty="0">
                <a:solidFill>
                  <a:schemeClr val="bg2"/>
                </a:solidFill>
              </a:rPr>
              <a:t>(should be high-quality, detailed examples. The more the better)</a:t>
            </a:r>
          </a:p>
          <a:p>
            <a:r>
              <a:rPr lang="en-US" sz="1800" dirty="0">
                <a:solidFill>
                  <a:schemeClr val="bg2"/>
                </a:solidFill>
                <a:highlight>
                  <a:srgbClr val="C0C0C0"/>
                </a:highlight>
              </a:rPr>
              <a:t>Output description </a:t>
            </a:r>
            <a:r>
              <a:rPr lang="en-US" sz="1800" dirty="0">
                <a:solidFill>
                  <a:schemeClr val="bg2"/>
                </a:solidFill>
              </a:rPr>
              <a:t>(depends on how you want the output to be structured).</a:t>
            </a:r>
          </a:p>
        </p:txBody>
      </p:sp>
    </p:spTree>
    <p:extLst>
      <p:ext uri="{BB962C8B-B14F-4D97-AF65-F5344CB8AC3E}">
        <p14:creationId xmlns:p14="http://schemas.microsoft.com/office/powerpoint/2010/main" val="2757307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alpha val="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944F4D-22F4-64F0-EE90-5CE784E5D19D}"/>
              </a:ext>
            </a:extLst>
          </p:cNvPr>
          <p:cNvSpPr>
            <a:spLocks noGrp="1"/>
          </p:cNvSpPr>
          <p:nvPr>
            <p:ph type="title"/>
          </p:nvPr>
        </p:nvSpPr>
        <p:spPr/>
        <p:txBody>
          <a:bodyPr/>
          <a:lstStyle/>
          <a:p>
            <a:r>
              <a:rPr lang="en-US" dirty="0">
                <a:solidFill>
                  <a:schemeClr val="bg2"/>
                </a:solidFill>
              </a:rPr>
              <a:t>LMs: Old School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C13F941-347D-C93E-8FB7-B463BE7BACE5}"/>
                  </a:ext>
                </a:extLst>
              </p:cNvPr>
              <p:cNvSpPr>
                <a:spLocks noGrp="1"/>
              </p:cNvSpPr>
              <p:nvPr>
                <p:ph idx="1"/>
              </p:nvPr>
            </p:nvSpPr>
            <p:spPr>
              <a:xfrm>
                <a:off x="762000" y="2286000"/>
                <a:ext cx="10668000" cy="4162926"/>
              </a:xfrm>
            </p:spPr>
            <p:txBody>
              <a:bodyPr>
                <a:normAutofit/>
              </a:bodyPr>
              <a:lstStyle/>
              <a:p>
                <a:r>
                  <a:rPr lang="en-US" b="1" dirty="0">
                    <a:solidFill>
                      <a:schemeClr val="bg2"/>
                    </a:solidFill>
                  </a:rPr>
                  <a:t>Language model:</a:t>
                </a:r>
                <a:r>
                  <a:rPr lang="en-US" dirty="0">
                    <a:solidFill>
                      <a:schemeClr val="bg2"/>
                    </a:solidFill>
                  </a:rPr>
                  <a:t> Probability distribution over sequences of words</a:t>
                </a:r>
              </a:p>
              <a:p>
                <a:pPr marL="0" indent="0">
                  <a:buNone/>
                </a:pPr>
                <a14:m>
                  <m:oMathPara xmlns:m="http://schemas.openxmlformats.org/officeDocument/2006/math">
                    <m:oMathParaPr>
                      <m:jc m:val="centerGroup"/>
                    </m:oMathParaPr>
                    <m:oMath xmlns:m="http://schemas.openxmlformats.org/officeDocument/2006/math">
                      <m:r>
                        <a:rPr lang="en-US" b="0" i="1" smtClean="0">
                          <a:solidFill>
                            <a:schemeClr val="bg2"/>
                          </a:solidFill>
                          <a:latin typeface="Cambria Math" panose="02040503050406030204" pitchFamily="18" charset="0"/>
                        </a:rPr>
                        <m:t>𝑃</m:t>
                      </m:r>
                      <m:d>
                        <m:dPr>
                          <m:endChr m:val="|"/>
                          <m:ctrlPr>
                            <a:rPr lang="en-US" b="0" i="1" smtClean="0">
                              <a:solidFill>
                                <a:schemeClr val="bg2"/>
                              </a:solidFill>
                              <a:latin typeface="Cambria Math" panose="02040503050406030204" pitchFamily="18" charset="0"/>
                            </a:rPr>
                          </m:ctrlPr>
                        </m:dPr>
                        <m:e>
                          <m:sSub>
                            <m:sSubPr>
                              <m:ctrlPr>
                                <a:rPr lang="en-US" b="0" i="1" smtClean="0">
                                  <a:solidFill>
                                    <a:schemeClr val="bg2"/>
                                  </a:solidFill>
                                  <a:latin typeface="Cambria Math" panose="02040503050406030204" pitchFamily="18" charset="0"/>
                                </a:rPr>
                              </m:ctrlPr>
                            </m:sSubPr>
                            <m:e>
                              <m:r>
                                <a:rPr lang="en-US" b="0" i="1" smtClean="0">
                                  <a:solidFill>
                                    <a:schemeClr val="bg2"/>
                                  </a:solidFill>
                                  <a:latin typeface="Cambria Math" panose="02040503050406030204" pitchFamily="18" charset="0"/>
                                </a:rPr>
                                <m:t>𝑥</m:t>
                              </m:r>
                            </m:e>
                            <m:sub>
                              <m:r>
                                <a:rPr lang="en-US" b="0" i="1" smtClean="0">
                                  <a:solidFill>
                                    <a:schemeClr val="bg2"/>
                                  </a:solidFill>
                                  <a:latin typeface="Cambria Math" panose="02040503050406030204" pitchFamily="18" charset="0"/>
                                </a:rPr>
                                <m:t>𝑡</m:t>
                              </m:r>
                              <m:r>
                                <a:rPr lang="en-US" b="0" i="1" smtClean="0">
                                  <a:solidFill>
                                    <a:schemeClr val="bg2"/>
                                  </a:solidFill>
                                  <a:latin typeface="Cambria Math" panose="02040503050406030204" pitchFamily="18" charset="0"/>
                                </a:rPr>
                                <m:t>+1</m:t>
                              </m:r>
                            </m:sub>
                          </m:sSub>
                          <m:r>
                            <a:rPr lang="en-US" b="0" i="1" smtClean="0">
                              <a:solidFill>
                                <a:schemeClr val="bg2"/>
                              </a:solidFill>
                              <a:latin typeface="Cambria Math" panose="02040503050406030204" pitchFamily="18" charset="0"/>
                            </a:rPr>
                            <m:t> </m:t>
                          </m:r>
                        </m:e>
                      </m:d>
                      <m:r>
                        <a:rPr lang="en-US" b="0" i="1" smtClean="0">
                          <a:solidFill>
                            <a:schemeClr val="bg2"/>
                          </a:solidFill>
                          <a:latin typeface="Cambria Math" panose="02040503050406030204" pitchFamily="18" charset="0"/>
                        </a:rPr>
                        <m:t> </m:t>
                      </m:r>
                      <m:sSub>
                        <m:sSubPr>
                          <m:ctrlPr>
                            <a:rPr lang="en-US" b="0" i="1" smtClean="0">
                              <a:solidFill>
                                <a:schemeClr val="bg2"/>
                              </a:solidFill>
                              <a:latin typeface="Cambria Math" panose="02040503050406030204" pitchFamily="18" charset="0"/>
                            </a:rPr>
                          </m:ctrlPr>
                        </m:sSubPr>
                        <m:e>
                          <m:r>
                            <a:rPr lang="en-US" b="0" i="1" smtClean="0">
                              <a:solidFill>
                                <a:schemeClr val="bg2"/>
                              </a:solidFill>
                              <a:latin typeface="Cambria Math" panose="02040503050406030204" pitchFamily="18" charset="0"/>
                            </a:rPr>
                            <m:t>𝑥</m:t>
                          </m:r>
                        </m:e>
                        <m:sub>
                          <m:r>
                            <a:rPr lang="en-US" b="0" i="1" smtClean="0">
                              <a:solidFill>
                                <a:schemeClr val="bg2"/>
                              </a:solidFill>
                              <a:latin typeface="Cambria Math" panose="02040503050406030204" pitchFamily="18" charset="0"/>
                            </a:rPr>
                            <m:t>𝑡</m:t>
                          </m:r>
                        </m:sub>
                      </m:sSub>
                      <m:r>
                        <a:rPr lang="en-US" b="0" i="1" smtClean="0">
                          <a:solidFill>
                            <a:schemeClr val="bg2"/>
                          </a:solidFill>
                          <a:latin typeface="Cambria Math" panose="02040503050406030204" pitchFamily="18" charset="0"/>
                        </a:rPr>
                        <m:t>, …, </m:t>
                      </m:r>
                      <m:sSub>
                        <m:sSubPr>
                          <m:ctrlPr>
                            <a:rPr lang="en-US" b="0" i="1" smtClean="0">
                              <a:solidFill>
                                <a:schemeClr val="bg2"/>
                              </a:solidFill>
                              <a:latin typeface="Cambria Math" panose="02040503050406030204" pitchFamily="18" charset="0"/>
                            </a:rPr>
                          </m:ctrlPr>
                        </m:sSubPr>
                        <m:e>
                          <m:r>
                            <a:rPr lang="en-US" b="0" i="1" smtClean="0">
                              <a:solidFill>
                                <a:schemeClr val="bg2"/>
                              </a:solidFill>
                              <a:latin typeface="Cambria Math" panose="02040503050406030204" pitchFamily="18" charset="0"/>
                            </a:rPr>
                            <m:t>𝑥</m:t>
                          </m:r>
                        </m:e>
                        <m:sub>
                          <m:r>
                            <a:rPr lang="en-US" b="0" i="1" smtClean="0">
                              <a:solidFill>
                                <a:schemeClr val="bg2"/>
                              </a:solidFill>
                              <a:latin typeface="Cambria Math" panose="02040503050406030204" pitchFamily="18" charset="0"/>
                            </a:rPr>
                            <m:t>1</m:t>
                          </m:r>
                        </m:sub>
                      </m:sSub>
                      <m:r>
                        <a:rPr lang="en-US" b="0" i="1" smtClean="0">
                          <a:solidFill>
                            <a:schemeClr val="bg2"/>
                          </a:solidFill>
                          <a:latin typeface="Cambria Math" panose="02040503050406030204" pitchFamily="18" charset="0"/>
                        </a:rPr>
                        <m:t>)</m:t>
                      </m:r>
                    </m:oMath>
                  </m:oMathPara>
                </a14:m>
                <a:endParaRPr lang="en-US" dirty="0">
                  <a:solidFill>
                    <a:schemeClr val="bg2"/>
                  </a:solidFill>
                </a:endParaRPr>
              </a:p>
              <a:p>
                <a:pPr lvl="1"/>
                <a:r>
                  <a:rPr lang="en-US" dirty="0">
                    <a:solidFill>
                      <a:schemeClr val="bg2"/>
                    </a:solidFill>
                  </a:rPr>
                  <a:t>Used to model languages &amp; perform human tasks</a:t>
                </a:r>
              </a:p>
              <a:p>
                <a:pPr lvl="1"/>
                <a:r>
                  <a:rPr lang="en-US" dirty="0">
                    <a:solidFill>
                      <a:schemeClr val="bg2"/>
                    </a:solidFill>
                  </a:rPr>
                  <a:t>Translation, grammar correction, text generation, etc.</a:t>
                </a:r>
              </a:p>
              <a:p>
                <a:endParaRPr lang="en-US" dirty="0">
                  <a:solidFill>
                    <a:schemeClr val="bg2"/>
                  </a:solidFill>
                </a:endParaRPr>
              </a:p>
            </p:txBody>
          </p:sp>
        </mc:Choice>
        <mc:Fallback xmlns="">
          <p:sp>
            <p:nvSpPr>
              <p:cNvPr id="3" name="Content Placeholder 2">
                <a:extLst>
                  <a:ext uri="{FF2B5EF4-FFF2-40B4-BE49-F238E27FC236}">
                    <a16:creationId xmlns:a16="http://schemas.microsoft.com/office/drawing/2014/main" id="{6C13F941-347D-C93E-8FB7-B463BE7BACE5}"/>
                  </a:ext>
                </a:extLst>
              </p:cNvPr>
              <p:cNvSpPr>
                <a:spLocks noGrp="1" noRot="1" noChangeAspect="1" noMove="1" noResize="1" noEditPoints="1" noAdjustHandles="1" noChangeArrowheads="1" noChangeShapeType="1" noTextEdit="1"/>
              </p:cNvSpPr>
              <p:nvPr>
                <p:ph idx="1"/>
              </p:nvPr>
            </p:nvSpPr>
            <p:spPr>
              <a:xfrm>
                <a:off x="762000" y="2286000"/>
                <a:ext cx="10668000" cy="4162926"/>
              </a:xfrm>
              <a:blipFill>
                <a:blip r:embed="rId2"/>
                <a:stretch>
                  <a:fillRect l="-1029"/>
                </a:stretch>
              </a:blipFill>
            </p:spPr>
            <p:txBody>
              <a:bodyPr/>
              <a:lstStyle/>
              <a:p>
                <a:r>
                  <a:rPr lang="en-US">
                    <a:noFill/>
                  </a:rPr>
                  <a:t> </a:t>
                </a:r>
              </a:p>
            </p:txBody>
          </p:sp>
        </mc:Fallback>
      </mc:AlternateContent>
    </p:spTree>
    <p:extLst>
      <p:ext uri="{BB962C8B-B14F-4D97-AF65-F5344CB8AC3E}">
        <p14:creationId xmlns:p14="http://schemas.microsoft.com/office/powerpoint/2010/main" val="25542461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alpha val="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944F4D-22F4-64F0-EE90-5CE784E5D19D}"/>
              </a:ext>
            </a:extLst>
          </p:cNvPr>
          <p:cNvSpPr>
            <a:spLocks noGrp="1"/>
          </p:cNvSpPr>
          <p:nvPr>
            <p:ph type="title"/>
          </p:nvPr>
        </p:nvSpPr>
        <p:spPr/>
        <p:txBody>
          <a:bodyPr/>
          <a:lstStyle/>
          <a:p>
            <a:r>
              <a:rPr lang="en-US" dirty="0">
                <a:solidFill>
                  <a:schemeClr val="bg2"/>
                </a:solidFill>
              </a:rPr>
              <a:t>LMs: Old School</a:t>
            </a:r>
          </a:p>
        </p:txBody>
      </p:sp>
      <p:sp>
        <p:nvSpPr>
          <p:cNvPr id="3" name="Content Placeholder 2">
            <a:extLst>
              <a:ext uri="{FF2B5EF4-FFF2-40B4-BE49-F238E27FC236}">
                <a16:creationId xmlns:a16="http://schemas.microsoft.com/office/drawing/2014/main" id="{6C13F941-347D-C93E-8FB7-B463BE7BACE5}"/>
              </a:ext>
            </a:extLst>
          </p:cNvPr>
          <p:cNvSpPr>
            <a:spLocks noGrp="1"/>
          </p:cNvSpPr>
          <p:nvPr>
            <p:ph idx="1"/>
          </p:nvPr>
        </p:nvSpPr>
        <p:spPr>
          <a:xfrm>
            <a:off x="762000" y="2286000"/>
            <a:ext cx="10668000" cy="4162926"/>
          </a:xfrm>
        </p:spPr>
        <p:txBody>
          <a:bodyPr>
            <a:normAutofit/>
          </a:bodyPr>
          <a:lstStyle/>
          <a:p>
            <a:r>
              <a:rPr lang="en-US" dirty="0">
                <a:solidFill>
                  <a:schemeClr val="bg2"/>
                </a:solidFill>
              </a:rPr>
              <a:t>The early language models ~ pure statistical approaches</a:t>
            </a:r>
          </a:p>
          <a:p>
            <a:pPr lvl="1"/>
            <a:r>
              <a:rPr lang="en-US" dirty="0">
                <a:solidFill>
                  <a:schemeClr val="bg2"/>
                </a:solidFill>
              </a:rPr>
              <a:t>Predict probability of the next word entirely based on previous 1, 2, … n words that came before (N-gram).</a:t>
            </a:r>
          </a:p>
        </p:txBody>
      </p:sp>
    </p:spTree>
    <p:extLst>
      <p:ext uri="{BB962C8B-B14F-4D97-AF65-F5344CB8AC3E}">
        <p14:creationId xmlns:p14="http://schemas.microsoft.com/office/powerpoint/2010/main" val="1824956715"/>
      </p:ext>
    </p:extLst>
  </p:cSld>
  <p:clrMapOvr>
    <a:masterClrMapping/>
  </p:clrMapOvr>
</p:sld>
</file>

<file path=ppt/theme/theme1.xml><?xml version="1.0" encoding="utf-8"?>
<a:theme xmlns:a="http://schemas.openxmlformats.org/drawingml/2006/main" name="PebbleVTI">
  <a:themeElements>
    <a:clrScheme name="AnalogousFromLightSeedRightStep">
      <a:dk1>
        <a:srgbClr val="000000"/>
      </a:dk1>
      <a:lt1>
        <a:srgbClr val="FFFFFF"/>
      </a:lt1>
      <a:dk2>
        <a:srgbClr val="242A41"/>
      </a:dk2>
      <a:lt2>
        <a:srgbClr val="E2E5E8"/>
      </a:lt2>
      <a:accent1>
        <a:srgbClr val="E98A3F"/>
      </a:accent1>
      <a:accent2>
        <a:srgbClr val="B2A13B"/>
      </a:accent2>
      <a:accent3>
        <a:srgbClr val="93AC4E"/>
      </a:accent3>
      <a:accent4>
        <a:srgbClr val="5FB738"/>
      </a:accent4>
      <a:accent5>
        <a:srgbClr val="2DBA3D"/>
      </a:accent5>
      <a:accent6>
        <a:srgbClr val="32B777"/>
      </a:accent6>
      <a:hlink>
        <a:srgbClr val="5B86A7"/>
      </a:hlink>
      <a:folHlink>
        <a:srgbClr val="7F7F7F"/>
      </a:folHlink>
    </a:clrScheme>
    <a:fontScheme name="Custom 4">
      <a:majorFont>
        <a:latin typeface="Sitka Subheading"/>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ebbleVTI" id="{8B4DB91D-6BB4-4BA3-973A-733D3AF2680E}" vid="{9A19CF0D-2077-4BF4-BAA5-86934C336D5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3422</TotalTime>
  <Words>4595</Words>
  <Application>Microsoft Office PowerPoint</Application>
  <PresentationFormat>Widescreen</PresentationFormat>
  <Paragraphs>561</Paragraphs>
  <Slides>73</Slides>
  <Notes>20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73</vt:i4>
      </vt:variant>
    </vt:vector>
  </HeadingPairs>
  <TitlesOfParts>
    <vt:vector size="83" baseType="lpstr">
      <vt:lpstr>Aptos</vt:lpstr>
      <vt:lpstr>Arial</vt:lpstr>
      <vt:lpstr>Avenir Next LT Pro</vt:lpstr>
      <vt:lpstr>Avenir Next LT Pro Light</vt:lpstr>
      <vt:lpstr>Cambria Math</vt:lpstr>
      <vt:lpstr>Google Sans</vt:lpstr>
      <vt:lpstr>Sitka Subheading</vt:lpstr>
      <vt:lpstr>-webkit-standard</vt:lpstr>
      <vt:lpstr>Wingdings</vt:lpstr>
      <vt:lpstr>PebbleVTI</vt:lpstr>
      <vt:lpstr>Intro to LLMs</vt:lpstr>
      <vt:lpstr>The Rise of LLM</vt:lpstr>
      <vt:lpstr>The Rise of LLM</vt:lpstr>
      <vt:lpstr>The Rise of LLM</vt:lpstr>
      <vt:lpstr>The Rise of LLM</vt:lpstr>
      <vt:lpstr>Contents</vt:lpstr>
      <vt:lpstr>What is an LLM anyway?</vt:lpstr>
      <vt:lpstr>LMs: Old School</vt:lpstr>
      <vt:lpstr>LMs: Old School</vt:lpstr>
      <vt:lpstr>LMs: Neural Networks</vt:lpstr>
      <vt:lpstr>LMs: Neural Networks</vt:lpstr>
      <vt:lpstr>Language Model: Neural Networks</vt:lpstr>
      <vt:lpstr>LMs: Drawbacks of Neural Networks</vt:lpstr>
      <vt:lpstr>Large Language Models (LLMs): Unique Features</vt:lpstr>
      <vt:lpstr>Large Language Models (LLMs): Unique Features</vt:lpstr>
      <vt:lpstr>Large Language Models (LLMs): Unique Features</vt:lpstr>
      <vt:lpstr>Large Language Models (LLMs)</vt:lpstr>
      <vt:lpstr>Large Language Models (LLMs)</vt:lpstr>
      <vt:lpstr>Large Language Models (LLMs)</vt:lpstr>
      <vt:lpstr>Large Language Models (LLMs)</vt:lpstr>
      <vt:lpstr>Large Language Models (LLMs)</vt:lpstr>
      <vt:lpstr>Large Language Models (LLMs)</vt:lpstr>
      <vt:lpstr>Large Language Models (LLMs)</vt:lpstr>
      <vt:lpstr>Large Language Models (LLMs)</vt:lpstr>
      <vt:lpstr>Large Language Models (LLMs)</vt:lpstr>
      <vt:lpstr>Large Language Models (LLMs)</vt:lpstr>
      <vt:lpstr>Popular LLMs: Closed &amp; Open Source</vt:lpstr>
      <vt:lpstr>Various types of LLMs</vt:lpstr>
      <vt:lpstr>Closed Source</vt:lpstr>
      <vt:lpstr>Open Source</vt:lpstr>
      <vt:lpstr>LLM Applications</vt:lpstr>
      <vt:lpstr>Common Applications</vt:lpstr>
      <vt:lpstr>Simple Demo</vt:lpstr>
      <vt:lpstr>Install Python</vt:lpstr>
      <vt:lpstr>Python IDE and Code Editors</vt:lpstr>
      <vt:lpstr>Jupyter Notebook</vt:lpstr>
      <vt:lpstr>Jupyter Notebook</vt:lpstr>
      <vt:lpstr>Hugging Face Transformer Library</vt:lpstr>
      <vt:lpstr>Sentiment Analysis</vt:lpstr>
      <vt:lpstr>Sentiment Analysis</vt:lpstr>
      <vt:lpstr>Sentiment Analysis</vt:lpstr>
      <vt:lpstr>OpenAI API</vt:lpstr>
      <vt:lpstr>OpenAI API</vt:lpstr>
      <vt:lpstr>Text Classification</vt:lpstr>
      <vt:lpstr>Text Classification</vt:lpstr>
      <vt:lpstr>Text Classification</vt:lpstr>
      <vt:lpstr>Text Classification</vt:lpstr>
      <vt:lpstr>Text Classification</vt:lpstr>
      <vt:lpstr>PowerPoint Presentation</vt:lpstr>
      <vt:lpstr>Common Applications</vt:lpstr>
      <vt:lpstr>Common Applications</vt:lpstr>
      <vt:lpstr>Practical &amp; Ethical Considerations</vt:lpstr>
      <vt:lpstr>You Should Consider LLMs if</vt:lpstr>
      <vt:lpstr>Practical Considerations</vt:lpstr>
      <vt:lpstr>Replication</vt:lpstr>
      <vt:lpstr>Systemic Biases</vt:lpstr>
      <vt:lpstr>Systemic Biases 2</vt:lpstr>
      <vt:lpstr>Environmental Concerns</vt:lpstr>
      <vt:lpstr>Mitigating Bias &amp; Maximizing Performance</vt:lpstr>
      <vt:lpstr>Mitigating Bias &amp; Maximizing Performance</vt:lpstr>
      <vt:lpstr>Mitigating Bias &amp; Maximizing Performance</vt:lpstr>
      <vt:lpstr>Prompt Engineering (Example in Appendix)</vt:lpstr>
      <vt:lpstr>Prompt Engineering</vt:lpstr>
      <vt:lpstr>Prompt Engineering</vt:lpstr>
      <vt:lpstr>Appendix</vt:lpstr>
      <vt:lpstr>More details on how Transformers work</vt:lpstr>
      <vt:lpstr>Transformers: Structure</vt:lpstr>
      <vt:lpstr>Transformer: Structure</vt:lpstr>
      <vt:lpstr>Transformer: Structure</vt:lpstr>
      <vt:lpstr>Transformer: Structure</vt:lpstr>
      <vt:lpstr>But how does it work really?</vt:lpstr>
      <vt:lpstr>But how does it work really?</vt:lpstr>
      <vt:lpstr>Prompt Example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Glean Data Customer Survey Preliminary Findings</dc:title>
  <dc:creator>Ngo, Eric D A</dc:creator>
  <cp:lastModifiedBy>Ngo, Eric D A</cp:lastModifiedBy>
  <cp:revision>41</cp:revision>
  <dcterms:created xsi:type="dcterms:W3CDTF">2022-01-23T01:13:41Z</dcterms:created>
  <dcterms:modified xsi:type="dcterms:W3CDTF">2024-09-30T18:13:31Z</dcterms:modified>
</cp:coreProperties>
</file>